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60" r:id="rId3"/>
    <p:sldId id="257" r:id="rId4"/>
    <p:sldId id="258" r:id="rId5"/>
    <p:sldId id="309" r:id="rId6"/>
    <p:sldId id="310" r:id="rId7"/>
    <p:sldId id="311" r:id="rId8"/>
    <p:sldId id="313" r:id="rId9"/>
    <p:sldId id="312" r:id="rId10"/>
    <p:sldId id="314" r:id="rId11"/>
    <p:sldId id="308" r:id="rId12"/>
    <p:sldId id="315" r:id="rId13"/>
    <p:sldId id="325" r:id="rId14"/>
    <p:sldId id="324" r:id="rId15"/>
    <p:sldId id="326" r:id="rId16"/>
    <p:sldId id="318" r:id="rId17"/>
    <p:sldId id="321" r:id="rId18"/>
    <p:sldId id="319" r:id="rId19"/>
    <p:sldId id="316" r:id="rId20"/>
    <p:sldId id="322" r:id="rId21"/>
    <p:sldId id="323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67B"/>
    <a:srgbClr val="3C6CC2"/>
    <a:srgbClr val="1100EE"/>
    <a:srgbClr val="FF2F2F"/>
    <a:srgbClr val="7093D2"/>
    <a:srgbClr val="82A1D8"/>
    <a:srgbClr val="F83434"/>
    <a:srgbClr val="FF5353"/>
    <a:srgbClr val="79BF9B"/>
    <a:srgbClr val="97E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1A675-4CDC-47B4-839A-AD4D91DE3130}" v="14" dt="2021-10-25T12:26:1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832" autoAdjust="0"/>
  </p:normalViewPr>
  <p:slideViewPr>
    <p:cSldViewPr snapToGrid="0">
      <p:cViewPr>
        <p:scale>
          <a:sx n="100" d="100"/>
          <a:sy n="100" d="100"/>
        </p:scale>
        <p:origin x="85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d Law" userId="eea39dd088786ed2" providerId="LiveId" clId="{8711A675-4CDC-47B4-839A-AD4D91DE3130}"/>
    <pc:docChg chg="undo custSel addSld delSld modSld sldOrd">
      <pc:chgData name="Kyd Law" userId="eea39dd088786ed2" providerId="LiveId" clId="{8711A675-4CDC-47B4-839A-AD4D91DE3130}" dt="2021-10-25T12:26:20.791" v="432" actId="12789"/>
      <pc:docMkLst>
        <pc:docMk/>
      </pc:docMkLst>
      <pc:sldChg chg="addSp delSp modSp mod">
        <pc:chgData name="Kyd Law" userId="eea39dd088786ed2" providerId="LiveId" clId="{8711A675-4CDC-47B4-839A-AD4D91DE3130}" dt="2021-10-21T14:37:31.928" v="73" actId="12788"/>
        <pc:sldMkLst>
          <pc:docMk/>
          <pc:sldMk cId="2404580982" sldId="312"/>
        </pc:sldMkLst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2" creationId="{32B94F8A-9DBD-4C38-859E-659C7AB33C55}"/>
          </ac:spMkLst>
        </pc:spChg>
        <pc:spChg chg="mod">
          <ac:chgData name="Kyd Law" userId="eea39dd088786ed2" providerId="LiveId" clId="{8711A675-4CDC-47B4-839A-AD4D91DE3130}" dt="2021-10-21T14:37:10.093" v="71" actId="12788"/>
          <ac:spMkLst>
            <pc:docMk/>
            <pc:sldMk cId="2404580982" sldId="312"/>
            <ac:spMk id="3" creationId="{0E4A27C1-3EB0-4B89-83F7-5B67E85D518B}"/>
          </ac:spMkLst>
        </pc:spChg>
        <pc:spChg chg="mod">
          <ac:chgData name="Kyd Law" userId="eea39dd088786ed2" providerId="LiveId" clId="{8711A675-4CDC-47B4-839A-AD4D91DE3130}" dt="2021-10-21T14:37:19.874" v="72" actId="12788"/>
          <ac:spMkLst>
            <pc:docMk/>
            <pc:sldMk cId="2404580982" sldId="312"/>
            <ac:spMk id="4" creationId="{CA1EE442-0390-4363-8734-C8AD5D7A82A5}"/>
          </ac:spMkLst>
        </pc:spChg>
        <pc:spChg chg="mod">
          <ac:chgData name="Kyd Law" userId="eea39dd088786ed2" providerId="LiveId" clId="{8711A675-4CDC-47B4-839A-AD4D91DE3130}" dt="2021-10-21T14:37:19.874" v="72" actId="12788"/>
          <ac:spMkLst>
            <pc:docMk/>
            <pc:sldMk cId="2404580982" sldId="312"/>
            <ac:spMk id="6" creationId="{978C673F-6D74-4A16-BC43-3D8010C0D7F6}"/>
          </ac:spMkLst>
        </pc:spChg>
        <pc:spChg chg="mod">
          <ac:chgData name="Kyd Law" userId="eea39dd088786ed2" providerId="LiveId" clId="{8711A675-4CDC-47B4-839A-AD4D91DE3130}" dt="2021-10-21T14:34:11.688" v="46" actId="1076"/>
          <ac:spMkLst>
            <pc:docMk/>
            <pc:sldMk cId="2404580982" sldId="312"/>
            <ac:spMk id="7" creationId="{9222EA94-B8D5-459A-8106-90EA5982CE15}"/>
          </ac:spMkLst>
        </pc:spChg>
        <pc:spChg chg="mod">
          <ac:chgData name="Kyd Law" userId="eea39dd088786ed2" providerId="LiveId" clId="{8711A675-4CDC-47B4-839A-AD4D91DE3130}" dt="2021-10-21T14:37:31.928" v="73" actId="12788"/>
          <ac:spMkLst>
            <pc:docMk/>
            <pc:sldMk cId="2404580982" sldId="312"/>
            <ac:spMk id="8" creationId="{3465FE2D-5B75-4506-BC15-2DA005B59F02}"/>
          </ac:spMkLst>
        </pc:spChg>
        <pc:spChg chg="mod">
          <ac:chgData name="Kyd Law" userId="eea39dd088786ed2" providerId="LiveId" clId="{8711A675-4CDC-47B4-839A-AD4D91DE3130}" dt="2021-10-21T14:37:31.928" v="73" actId="12788"/>
          <ac:spMkLst>
            <pc:docMk/>
            <pc:sldMk cId="2404580982" sldId="312"/>
            <ac:spMk id="9" creationId="{80A2D4FC-CA80-41F0-8339-0F0EBB2B3DBF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0" creationId="{EC119049-4504-4430-8C4C-E02D7C479E70}"/>
          </ac:spMkLst>
        </pc:spChg>
        <pc:spChg chg="mod">
          <ac:chgData name="Kyd Law" userId="eea39dd088786ed2" providerId="LiveId" clId="{8711A675-4CDC-47B4-839A-AD4D91DE3130}" dt="2021-10-21T14:33:43.781" v="39" actId="1076"/>
          <ac:spMkLst>
            <pc:docMk/>
            <pc:sldMk cId="2404580982" sldId="312"/>
            <ac:spMk id="11" creationId="{C35E0192-DD51-403A-910C-93232D5B2FD6}"/>
          </ac:spMkLst>
        </pc:spChg>
        <pc:spChg chg="mod">
          <ac:chgData name="Kyd Law" userId="eea39dd088786ed2" providerId="LiveId" clId="{8711A675-4CDC-47B4-839A-AD4D91DE3130}" dt="2021-10-21T14:36:48.114" v="68" actId="12789"/>
          <ac:spMkLst>
            <pc:docMk/>
            <pc:sldMk cId="2404580982" sldId="312"/>
            <ac:spMk id="12" creationId="{EAD1F029-09DB-46D9-B1A6-B301A0E1B8A2}"/>
          </ac:spMkLst>
        </pc:spChg>
        <pc:spChg chg="mod">
          <ac:chgData name="Kyd Law" userId="eea39dd088786ed2" providerId="LiveId" clId="{8711A675-4CDC-47B4-839A-AD4D91DE3130}" dt="2021-10-21T14:34:33.035" v="51" actId="14100"/>
          <ac:spMkLst>
            <pc:docMk/>
            <pc:sldMk cId="2404580982" sldId="312"/>
            <ac:spMk id="14" creationId="{10645F00-4B65-4C95-BD4D-2DE28167C342}"/>
          </ac:spMkLst>
        </pc:spChg>
        <pc:spChg chg="add del mod">
          <ac:chgData name="Kyd Law" userId="eea39dd088786ed2" providerId="LiveId" clId="{8711A675-4CDC-47B4-839A-AD4D91DE3130}" dt="2021-10-21T14:34:38.288" v="53" actId="14100"/>
          <ac:spMkLst>
            <pc:docMk/>
            <pc:sldMk cId="2404580982" sldId="312"/>
            <ac:spMk id="26" creationId="{CBEF3170-62E9-4C8D-8379-9DAA1D0FF9BC}"/>
          </ac:spMkLst>
        </pc:spChg>
        <pc:spChg chg="mod">
          <ac:chgData name="Kyd Law" userId="eea39dd088786ed2" providerId="LiveId" clId="{8711A675-4CDC-47B4-839A-AD4D91DE3130}" dt="2021-10-21T14:35:14.355" v="58" actId="14100"/>
          <ac:spMkLst>
            <pc:docMk/>
            <pc:sldMk cId="2404580982" sldId="312"/>
            <ac:spMk id="27" creationId="{9911D5CB-80C5-4619-A5F1-06D149C49DAA}"/>
          </ac:spMkLst>
        </pc:spChg>
      </pc:sldChg>
      <pc:sldChg chg="addSp modSp mod">
        <pc:chgData name="Kyd Law" userId="eea39dd088786ed2" providerId="LiveId" clId="{8711A675-4CDC-47B4-839A-AD4D91DE3130}" dt="2021-10-25T12:26:20.791" v="432" actId="12789"/>
        <pc:sldMkLst>
          <pc:docMk/>
          <pc:sldMk cId="89812491" sldId="318"/>
        </pc:sldMkLst>
        <pc:spChg chg="mod">
          <ac:chgData name="Kyd Law" userId="eea39dd088786ed2" providerId="LiveId" clId="{8711A675-4CDC-47B4-839A-AD4D91DE3130}" dt="2021-10-25T12:23:24.571" v="354" actId="1076"/>
          <ac:spMkLst>
            <pc:docMk/>
            <pc:sldMk cId="89812491" sldId="318"/>
            <ac:spMk id="2" creationId="{F79CC815-CAC2-4296-B161-8250570622E6}"/>
          </ac:spMkLst>
        </pc:spChg>
        <pc:spChg chg="add mod ord">
          <ac:chgData name="Kyd Law" userId="eea39dd088786ed2" providerId="LiveId" clId="{8711A675-4CDC-47B4-839A-AD4D91DE3130}" dt="2021-10-25T12:23:27.009" v="355" actId="14100"/>
          <ac:spMkLst>
            <pc:docMk/>
            <pc:sldMk cId="89812491" sldId="318"/>
            <ac:spMk id="3" creationId="{AD2014A6-CD2A-4B26-BA2D-322E902C9A2A}"/>
          </ac:spMkLst>
        </pc:spChg>
        <pc:spChg chg="add mod ord">
          <ac:chgData name="Kyd Law" userId="eea39dd088786ed2" providerId="LiveId" clId="{8711A675-4CDC-47B4-839A-AD4D91DE3130}" dt="2021-10-25T12:21:02.409" v="281" actId="2085"/>
          <ac:spMkLst>
            <pc:docMk/>
            <pc:sldMk cId="89812491" sldId="318"/>
            <ac:spMk id="5" creationId="{CF43E33E-C4D5-476B-BF99-D0E477E69CCF}"/>
          </ac:spMkLst>
        </pc:spChg>
        <pc:spChg chg="mod">
          <ac:chgData name="Kyd Law" userId="eea39dd088786ed2" providerId="LiveId" clId="{8711A675-4CDC-47B4-839A-AD4D91DE3130}" dt="2021-10-25T12:24:43.838" v="398" actId="1076"/>
          <ac:spMkLst>
            <pc:docMk/>
            <pc:sldMk cId="89812491" sldId="318"/>
            <ac:spMk id="11" creationId="{978FDDA2-970D-4CEE-A49F-E558C9A7DC6D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12" creationId="{7037214E-CA5B-43B2-9B33-506978840B48}"/>
          </ac:spMkLst>
        </pc:spChg>
        <pc:spChg chg="mod">
          <ac:chgData name="Kyd Law" userId="eea39dd088786ed2" providerId="LiveId" clId="{8711A675-4CDC-47B4-839A-AD4D91DE3130}" dt="2021-10-25T12:18:52.914" v="259" actId="14100"/>
          <ac:spMkLst>
            <pc:docMk/>
            <pc:sldMk cId="89812491" sldId="318"/>
            <ac:spMk id="15" creationId="{1AAC7881-3252-4B15-9A01-4F028A6550A8}"/>
          </ac:spMkLst>
        </pc:spChg>
        <pc:spChg chg="mod">
          <ac:chgData name="Kyd Law" userId="eea39dd088786ed2" providerId="LiveId" clId="{8711A675-4CDC-47B4-839A-AD4D91DE3130}" dt="2021-10-25T12:19:10.878" v="262" actId="14100"/>
          <ac:spMkLst>
            <pc:docMk/>
            <pc:sldMk cId="89812491" sldId="318"/>
            <ac:spMk id="19" creationId="{976F3C73-742F-404F-BAA2-9488CD355A66}"/>
          </ac:spMkLst>
        </pc:spChg>
        <pc:spChg chg="mod">
          <ac:chgData name="Kyd Law" userId="eea39dd088786ed2" providerId="LiveId" clId="{8711A675-4CDC-47B4-839A-AD4D91DE3130}" dt="2021-10-25T12:22:09.107" v="301" actId="1076"/>
          <ac:spMkLst>
            <pc:docMk/>
            <pc:sldMk cId="89812491" sldId="318"/>
            <ac:spMk id="37" creationId="{DC9CEC05-BD29-47D1-9B88-BD9765F47DF2}"/>
          </ac:spMkLst>
        </pc:spChg>
        <pc:spChg chg="mod">
          <ac:chgData name="Kyd Law" userId="eea39dd088786ed2" providerId="LiveId" clId="{8711A675-4CDC-47B4-839A-AD4D91DE3130}" dt="2021-10-25T12:23:24.571" v="354" actId="1076"/>
          <ac:spMkLst>
            <pc:docMk/>
            <pc:sldMk cId="89812491" sldId="318"/>
            <ac:spMk id="39" creationId="{A65DA8A9-FA72-4FF6-BC53-1EC25EA4825A}"/>
          </ac:spMkLst>
        </pc:spChg>
        <pc:spChg chg="mod">
          <ac:chgData name="Kyd Law" userId="eea39dd088786ed2" providerId="LiveId" clId="{8711A675-4CDC-47B4-839A-AD4D91DE3130}" dt="2021-10-25T12:19:26.671" v="263" actId="114"/>
          <ac:spMkLst>
            <pc:docMk/>
            <pc:sldMk cId="89812491" sldId="318"/>
            <ac:spMk id="40" creationId="{DD378CBC-411C-412E-848C-C783B358D15A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43" creationId="{0DBFB0CB-5252-41F6-8050-C50381A96FC3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47" creationId="{D356C352-8199-4EE5-B640-A8A0516750B6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50" creationId="{AC404564-94A8-41D1-A718-D41953B6DD8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0" creationId="{030AED77-176B-4818-B733-0A4C7E013352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1" creationId="{DA6ED134-5D96-4305-991D-8798BF2447CB}"/>
          </ac:spMkLst>
        </pc:spChg>
        <pc:spChg chg="add mod">
          <ac:chgData name="Kyd Law" userId="eea39dd088786ed2" providerId="LiveId" clId="{8711A675-4CDC-47B4-839A-AD4D91DE3130}" dt="2021-10-25T12:22:49.619" v="325" actId="1076"/>
          <ac:spMkLst>
            <pc:docMk/>
            <pc:sldMk cId="89812491" sldId="318"/>
            <ac:spMk id="62" creationId="{CBD4F808-0E6A-437A-BFFB-785BC1451205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3" creationId="{57742B74-5160-4EE6-8136-4948D1E516E9}"/>
          </ac:spMkLst>
        </pc:spChg>
        <pc:spChg chg="mod">
          <ac:chgData name="Kyd Law" userId="eea39dd088786ed2" providerId="LiveId" clId="{8711A675-4CDC-47B4-839A-AD4D91DE3130}" dt="2021-10-25T12:23:35.908" v="356" actId="1076"/>
          <ac:spMkLst>
            <pc:docMk/>
            <pc:sldMk cId="89812491" sldId="318"/>
            <ac:spMk id="64" creationId="{BAEBCFDC-A32E-427C-A5A2-BC799AB8427B}"/>
          </ac:spMkLst>
        </pc:spChg>
        <pc:spChg chg="add mod">
          <ac:chgData name="Kyd Law" userId="eea39dd088786ed2" providerId="LiveId" clId="{8711A675-4CDC-47B4-839A-AD4D91DE3130}" dt="2021-10-25T12:23:04.967" v="340" actId="20577"/>
          <ac:spMkLst>
            <pc:docMk/>
            <pc:sldMk cId="89812491" sldId="318"/>
            <ac:spMk id="65" creationId="{6A8DD925-E754-4782-B86B-7DD8219B0556}"/>
          </ac:spMkLst>
        </pc:spChg>
        <pc:spChg chg="add mod">
          <ac:chgData name="Kyd Law" userId="eea39dd088786ed2" providerId="LiveId" clId="{8711A675-4CDC-47B4-839A-AD4D91DE3130}" dt="2021-10-25T12:23:14.055" v="351" actId="1076"/>
          <ac:spMkLst>
            <pc:docMk/>
            <pc:sldMk cId="89812491" sldId="318"/>
            <ac:spMk id="66" creationId="{F62F7C22-47ED-4D1F-A808-8ED60D65EE67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7" creationId="{5CF85541-4A1D-4345-88A7-0A4E23BD0BD4}"/>
          </ac:spMkLst>
        </pc:spChg>
        <pc:spChg chg="add mod">
          <ac:chgData name="Kyd Law" userId="eea39dd088786ed2" providerId="LiveId" clId="{8711A675-4CDC-47B4-839A-AD4D91DE3130}" dt="2021-10-25T12:23:21.539" v="353" actId="571"/>
          <ac:spMkLst>
            <pc:docMk/>
            <pc:sldMk cId="89812491" sldId="318"/>
            <ac:spMk id="68" creationId="{5526FC98-4A4B-40B7-BCF3-7C0EF6C1BD1F}"/>
          </ac:spMkLst>
        </pc:spChg>
        <pc:spChg chg="add mod">
          <ac:chgData name="Kyd Law" userId="eea39dd088786ed2" providerId="LiveId" clId="{8711A675-4CDC-47B4-839A-AD4D91DE3130}" dt="2021-10-25T12:26:12.676" v="431" actId="164"/>
          <ac:spMkLst>
            <pc:docMk/>
            <pc:sldMk cId="89812491" sldId="318"/>
            <ac:spMk id="69" creationId="{E7EE4B24-E03C-4305-A5C6-60F822704FD8}"/>
          </ac:spMkLst>
        </pc:spChg>
        <pc:spChg chg="mod">
          <ac:chgData name="Kyd Law" userId="eea39dd088786ed2" providerId="LiveId" clId="{8711A675-4CDC-47B4-839A-AD4D91DE3130}" dt="2021-10-25T12:26:20.791" v="432" actId="12789"/>
          <ac:spMkLst>
            <pc:docMk/>
            <pc:sldMk cId="89812491" sldId="318"/>
            <ac:spMk id="70" creationId="{024E5FCD-530D-468E-AD80-BA6B55BF9370}"/>
          </ac:spMkLst>
        </pc:spChg>
        <pc:spChg chg="mod">
          <ac:chgData name="Kyd Law" userId="eea39dd088786ed2" providerId="LiveId" clId="{8711A675-4CDC-47B4-839A-AD4D91DE3130}" dt="2021-10-25T12:21:35.361" v="291" actId="1076"/>
          <ac:spMkLst>
            <pc:docMk/>
            <pc:sldMk cId="89812491" sldId="318"/>
            <ac:spMk id="71" creationId="{A3BB1BB0-E2D8-4037-AD29-1223ACE00E1D}"/>
          </ac:spMkLst>
        </pc:spChg>
        <pc:spChg chg="mod">
          <ac:chgData name="Kyd Law" userId="eea39dd088786ed2" providerId="LiveId" clId="{8711A675-4CDC-47B4-839A-AD4D91DE3130}" dt="2021-10-25T12:21:57.190" v="297" actId="1076"/>
          <ac:spMkLst>
            <pc:docMk/>
            <pc:sldMk cId="89812491" sldId="318"/>
            <ac:spMk id="72" creationId="{3CB7ED09-E1F1-498C-BA0B-61E76E57D1F6}"/>
          </ac:spMkLst>
        </pc:spChg>
        <pc:grpChg chg="add mod">
          <ac:chgData name="Kyd Law" userId="eea39dd088786ed2" providerId="LiveId" clId="{8711A675-4CDC-47B4-839A-AD4D91DE3130}" dt="2021-10-25T12:26:20.791" v="432" actId="12789"/>
          <ac:grpSpMkLst>
            <pc:docMk/>
            <pc:sldMk cId="89812491" sldId="318"/>
            <ac:grpSpMk id="7" creationId="{C4585ED8-CE8C-4692-A032-05B92FD5EDE1}"/>
          </ac:grpSpMkLst>
        </pc:grpChg>
        <pc:grpChg chg="mod ord">
          <ac:chgData name="Kyd Law" userId="eea39dd088786ed2" providerId="LiveId" clId="{8711A675-4CDC-47B4-839A-AD4D91DE3130}" dt="2021-10-25T12:18:57.055" v="260" actId="166"/>
          <ac:grpSpMkLst>
            <pc:docMk/>
            <pc:sldMk cId="89812491" sldId="318"/>
            <ac:grpSpMk id="32" creationId="{5A649F80-20D9-417B-ACCB-C90C2E2F44E0}"/>
          </ac:grpSpMkLst>
        </pc:grp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21" creationId="{AAE76D85-DDEF-49CE-B043-D985682CD16C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3" creationId="{D95FB103-D9D1-422D-B20D-9FFBE77DEA81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4" creationId="{F616B7EA-D456-4519-9BDD-C417622AC380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5" creationId="{C1AFCB3C-3CC7-4662-9905-23AEBC10556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6" creationId="{2DBC4643-FD76-4AE0-8E9A-523E6DF08D99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7" creationId="{A5F93FC3-0B97-4EBA-AC80-EADA55DF2DBA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8" creationId="{FD9DD9B4-0ABF-4BF2-B82F-260859BB9C5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79" creationId="{1E27C1BF-5C17-47BC-AEA2-F1FC967544B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0" creationId="{8E62C7F8-1DA1-4FAC-BCAF-8C5ED062DD88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1" creationId="{072FFFFF-4E54-4E8F-AA8B-0811673D90F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2" creationId="{491D0890-D06C-4A3F-9CB1-87304140D304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3" creationId="{5F9196A2-AAAA-4EF7-AE41-2BB4E45356D1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4" creationId="{0F09C2A3-C0D6-4E90-96B5-FC2F582F3705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5" creationId="{74370B05-1B28-4429-BE9A-3C979E13F06E}"/>
          </ac:picMkLst>
        </pc:picChg>
        <pc:picChg chg="mod">
          <ac:chgData name="Kyd Law" userId="eea39dd088786ed2" providerId="LiveId" clId="{8711A675-4CDC-47B4-839A-AD4D91DE3130}" dt="2021-10-25T12:21:57.190" v="297" actId="1076"/>
          <ac:picMkLst>
            <pc:docMk/>
            <pc:sldMk cId="89812491" sldId="318"/>
            <ac:picMk id="86" creationId="{E3EAADA2-C997-4B78-AE47-0AE1B231E8DE}"/>
          </ac:picMkLst>
        </pc:picChg>
      </pc:sldChg>
      <pc:sldChg chg="addSp delSp modSp add mod">
        <pc:chgData name="Kyd Law" userId="eea39dd088786ed2" providerId="LiveId" clId="{8711A675-4CDC-47B4-839A-AD4D91DE3130}" dt="2021-10-25T11:52:41.206" v="129" actId="1076"/>
        <pc:sldMkLst>
          <pc:docMk/>
          <pc:sldMk cId="3108811919" sldId="324"/>
        </pc:sldMkLst>
        <pc:spChg chg="add mod">
          <ac:chgData name="Kyd Law" userId="eea39dd088786ed2" providerId="LiveId" clId="{8711A675-4CDC-47B4-839A-AD4D91DE3130}" dt="2021-10-25T11:52:27.576" v="127" actId="1076"/>
          <ac:spMkLst>
            <pc:docMk/>
            <pc:sldMk cId="3108811919" sldId="324"/>
            <ac:spMk id="7" creationId="{FE66AB74-F6D8-4AFC-B174-FC37635DCFDD}"/>
          </ac:spMkLst>
        </pc:spChg>
        <pc:spChg chg="mod">
          <ac:chgData name="Kyd Law" userId="eea39dd088786ed2" providerId="LiveId" clId="{8711A675-4CDC-47B4-839A-AD4D91DE3130}" dt="2021-10-25T11:52:09.607" v="122" actId="1076"/>
          <ac:spMkLst>
            <pc:docMk/>
            <pc:sldMk cId="3108811919" sldId="324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1:50.665" v="115" actId="14100"/>
          <ac:spMkLst>
            <pc:docMk/>
            <pc:sldMk cId="3108811919" sldId="324"/>
            <ac:spMk id="32" creationId="{8CFD5CDD-F5C7-460B-932B-A65D288FBF73}"/>
          </ac:spMkLst>
        </pc:spChg>
        <pc:spChg chg="del">
          <ac:chgData name="Kyd Law" userId="eea39dd088786ed2" providerId="LiveId" clId="{8711A675-4CDC-47B4-839A-AD4D91DE3130}" dt="2021-10-25T11:51:33.531" v="109" actId="478"/>
          <ac:spMkLst>
            <pc:docMk/>
            <pc:sldMk cId="3108811919" sldId="324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1:35.041" v="110" actId="478"/>
          <ac:spMkLst>
            <pc:docMk/>
            <pc:sldMk cId="3108811919" sldId="324"/>
            <ac:spMk id="44" creationId="{1ADA7C5B-1B9F-468D-B048-D1F007C63C5C}"/>
          </ac:spMkLst>
        </pc:spChg>
        <pc:spChg chg="del">
          <ac:chgData name="Kyd Law" userId="eea39dd088786ed2" providerId="LiveId" clId="{8711A675-4CDC-47B4-839A-AD4D91DE3130}" dt="2021-10-25T11:52:36.754" v="128" actId="478"/>
          <ac:spMkLst>
            <pc:docMk/>
            <pc:sldMk cId="3108811919" sldId="324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52:41.206" v="129" actId="1076"/>
          <ac:spMkLst>
            <pc:docMk/>
            <pc:sldMk cId="3108811919" sldId="324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1:33.531" v="109" actId="478"/>
          <ac:grpSpMkLst>
            <pc:docMk/>
            <pc:sldMk cId="3108811919" sldId="324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51:39.556" v="111" actId="1076"/>
          <ac:picMkLst>
            <pc:docMk/>
            <pc:sldMk cId="3108811919" sldId="324"/>
            <ac:picMk id="17" creationId="{39112C5E-6DF4-492D-8678-8B675F749BE4}"/>
          </ac:picMkLst>
        </pc:picChg>
        <pc:picChg chg="mod">
          <ac:chgData name="Kyd Law" userId="eea39dd088786ed2" providerId="LiveId" clId="{8711A675-4CDC-47B4-839A-AD4D91DE3130}" dt="2021-10-25T11:51:47.900" v="114" actId="1076"/>
          <ac:picMkLst>
            <pc:docMk/>
            <pc:sldMk cId="3108811919" sldId="324"/>
            <ac:picMk id="47" creationId="{FF63E225-FAF2-4AC2-ADB9-53316362941C}"/>
          </ac:picMkLst>
        </pc:picChg>
        <pc:cxnChg chg="del">
          <ac:chgData name="Kyd Law" userId="eea39dd088786ed2" providerId="LiveId" clId="{8711A675-4CDC-47B4-839A-AD4D91DE3130}" dt="2021-10-25T11:52:36.754" v="128" actId="478"/>
          <ac:cxnSpMkLst>
            <pc:docMk/>
            <pc:sldMk cId="3108811919" sldId="324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52:41.206" v="129" actId="1076"/>
          <ac:cxnSpMkLst>
            <pc:docMk/>
            <pc:sldMk cId="3108811919" sldId="324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5T11:51:22.102" v="108" actId="688"/>
        <pc:sldMkLst>
          <pc:docMk/>
          <pc:sldMk cId="2575340522" sldId="325"/>
        </pc:sldMkLst>
        <pc:spChg chg="add mod">
          <ac:chgData name="Kyd Law" userId="eea39dd088786ed2" providerId="LiveId" clId="{8711A675-4CDC-47B4-839A-AD4D91DE3130}" dt="2021-10-25T11:50:43.691" v="101" actId="1076"/>
          <ac:spMkLst>
            <pc:docMk/>
            <pc:sldMk cId="2575340522" sldId="325"/>
            <ac:spMk id="7" creationId="{6E582C56-13D3-4539-BC9C-A0733013BFE5}"/>
          </ac:spMkLst>
        </pc:spChg>
        <pc:spChg chg="mod">
          <ac:chgData name="Kyd Law" userId="eea39dd088786ed2" providerId="LiveId" clId="{8711A675-4CDC-47B4-839A-AD4D91DE3130}" dt="2021-10-25T11:51:22.102" v="108" actId="688"/>
          <ac:spMkLst>
            <pc:docMk/>
            <pc:sldMk cId="2575340522" sldId="325"/>
            <ac:spMk id="20" creationId="{802AA6C3-5CBB-47CC-8BBC-4483F5C18F92}"/>
          </ac:spMkLst>
        </pc:spChg>
        <pc:spChg chg="del">
          <ac:chgData name="Kyd Law" userId="eea39dd088786ed2" providerId="LiveId" clId="{8711A675-4CDC-47B4-839A-AD4D91DE3130}" dt="2021-10-25T11:49:44.230" v="79" actId="478"/>
          <ac:spMkLst>
            <pc:docMk/>
            <pc:sldMk cId="2575340522" sldId="325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49:56.109" v="85" actId="478"/>
          <ac:spMkLst>
            <pc:docMk/>
            <pc:sldMk cId="2575340522" sldId="325"/>
            <ac:spMk id="44" creationId="{1ADA7C5B-1B9F-468D-B048-D1F007C63C5C}"/>
          </ac:spMkLst>
        </pc:spChg>
        <pc:spChg chg="del topLvl">
          <ac:chgData name="Kyd Law" userId="eea39dd088786ed2" providerId="LiveId" clId="{8711A675-4CDC-47B4-839A-AD4D91DE3130}" dt="2021-10-25T11:49:58.607" v="88" actId="478"/>
          <ac:spMkLst>
            <pc:docMk/>
            <pc:sldMk cId="2575340522" sldId="325"/>
            <ac:spMk id="63" creationId="{9B6DAF01-D63F-44C5-AEB9-FD75BAE86A6C}"/>
          </ac:spMkLst>
        </pc:spChg>
        <pc:spChg chg="del mod topLvl">
          <ac:chgData name="Kyd Law" userId="eea39dd088786ed2" providerId="LiveId" clId="{8711A675-4CDC-47B4-839A-AD4D91DE3130}" dt="2021-10-25T11:49:57.798" v="87" actId="478"/>
          <ac:spMkLst>
            <pc:docMk/>
            <pc:sldMk cId="2575340522" sldId="325"/>
            <ac:spMk id="64" creationId="{E1EDC554-FA64-4BA0-BAC6-19DC38B32FB2}"/>
          </ac:spMkLst>
        </pc:spChg>
        <pc:spChg chg="del">
          <ac:chgData name="Kyd Law" userId="eea39dd088786ed2" providerId="LiveId" clId="{8711A675-4CDC-47B4-839A-AD4D91DE3130}" dt="2021-10-25T11:49:35.302" v="76" actId="478"/>
          <ac:spMkLst>
            <pc:docMk/>
            <pc:sldMk cId="2575340522" sldId="325"/>
            <ac:spMk id="68" creationId="{FBA36434-3132-4D73-A236-AA02E3D94B4F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69" creationId="{E523D4E1-8018-4C0A-9C8C-8181407AD659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0" creationId="{F5FC98DD-B94A-4A79-AFA6-A560B9AB40A5}"/>
          </ac:spMkLst>
        </pc:spChg>
        <pc:spChg chg="mod">
          <ac:chgData name="Kyd Law" userId="eea39dd088786ed2" providerId="LiveId" clId="{8711A675-4CDC-47B4-839A-AD4D91DE3130}" dt="2021-10-25T11:49:40.284" v="77" actId="1076"/>
          <ac:spMkLst>
            <pc:docMk/>
            <pc:sldMk cId="2575340522" sldId="325"/>
            <ac:spMk id="78" creationId="{D8451C3E-6E66-4E1E-9F4B-D31A25C3A072}"/>
          </ac:spMkLst>
        </pc:spChg>
        <pc:grpChg chg="del">
          <ac:chgData name="Kyd Law" userId="eea39dd088786ed2" providerId="LiveId" clId="{8711A675-4CDC-47B4-839A-AD4D91DE3130}" dt="2021-10-25T11:49:43.789" v="78" actId="478"/>
          <ac:grpSpMkLst>
            <pc:docMk/>
            <pc:sldMk cId="2575340522" sldId="325"/>
            <ac:grpSpMk id="39" creationId="{7A202678-7F44-4C0C-B8FE-31B2F931E8EF}"/>
          </ac:grpSpMkLst>
        </pc:grpChg>
        <pc:grpChg chg="del mod">
          <ac:chgData name="Kyd Law" userId="eea39dd088786ed2" providerId="LiveId" clId="{8711A675-4CDC-47B4-839A-AD4D91DE3130}" dt="2021-10-25T11:49:55.012" v="84" actId="478"/>
          <ac:grpSpMkLst>
            <pc:docMk/>
            <pc:sldMk cId="2575340522" sldId="325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49:57.798" v="87" actId="478"/>
          <ac:grpSpMkLst>
            <pc:docMk/>
            <pc:sldMk cId="2575340522" sldId="325"/>
            <ac:grpSpMk id="61" creationId="{6C69459F-7017-4436-AF04-2B935C4F3E72}"/>
          </ac:grpSpMkLst>
        </pc:grpChg>
        <pc:picChg chg="mod">
          <ac:chgData name="Kyd Law" userId="eea39dd088786ed2" providerId="LiveId" clId="{8711A675-4CDC-47B4-839A-AD4D91DE3130}" dt="2021-10-25T11:49:53.462" v="82" actId="1076"/>
          <ac:picMkLst>
            <pc:docMk/>
            <pc:sldMk cId="2575340522" sldId="325"/>
            <ac:picMk id="17" creationId="{39112C5E-6DF4-492D-8678-8B675F749BE4}"/>
          </ac:picMkLst>
        </pc:picChg>
        <pc:cxnChg chg="del">
          <ac:chgData name="Kyd Law" userId="eea39dd088786ed2" providerId="LiveId" clId="{8711A675-4CDC-47B4-839A-AD4D91DE3130}" dt="2021-10-25T11:49:35.302" v="76" actId="478"/>
          <ac:cxnSpMkLst>
            <pc:docMk/>
            <pc:sldMk cId="2575340522" sldId="325"/>
            <ac:cxnSpMk id="65" creationId="{5F97AA2D-F2DA-424F-9B5D-C26DAE2C0696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6" creationId="{302A8A91-5E22-4EAB-A5D1-240F2452D41D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67" creationId="{0F348CFD-70CE-4ECA-A898-A5877946AD09}"/>
          </ac:cxnSpMkLst>
        </pc:cxnChg>
        <pc:cxnChg chg="mod">
          <ac:chgData name="Kyd Law" userId="eea39dd088786ed2" providerId="LiveId" clId="{8711A675-4CDC-47B4-839A-AD4D91DE3130}" dt="2021-10-25T11:49:40.284" v="77" actId="1076"/>
          <ac:cxnSpMkLst>
            <pc:docMk/>
            <pc:sldMk cId="2575340522" sldId="325"/>
            <ac:cxnSpMk id="76" creationId="{FB10BC1F-E0A5-423C-A079-F6BA54604DB8}"/>
          </ac:cxnSpMkLst>
        </pc:cxnChg>
      </pc:sldChg>
      <pc:sldChg chg="addSp delSp modSp add mod ord">
        <pc:chgData name="Kyd Law" userId="eea39dd088786ed2" providerId="LiveId" clId="{8711A675-4CDC-47B4-839A-AD4D91DE3130}" dt="2021-10-25T11:56:09.142" v="245" actId="1076"/>
        <pc:sldMkLst>
          <pc:docMk/>
          <pc:sldMk cId="221241607" sldId="326"/>
        </pc:sldMkLst>
        <pc:spChg chg="add mod ord">
          <ac:chgData name="Kyd Law" userId="eea39dd088786ed2" providerId="LiveId" clId="{8711A675-4CDC-47B4-839A-AD4D91DE3130}" dt="2021-10-25T11:55:39.244" v="236" actId="14100"/>
          <ac:spMkLst>
            <pc:docMk/>
            <pc:sldMk cId="221241607" sldId="326"/>
            <ac:spMk id="7" creationId="{B5604AC0-5B95-4D15-8272-35CB15C91C2B}"/>
          </ac:spMkLst>
        </pc:spChg>
        <pc:spChg chg="mod">
          <ac:chgData name="Kyd Law" userId="eea39dd088786ed2" providerId="LiveId" clId="{8711A675-4CDC-47B4-839A-AD4D91DE3130}" dt="2021-10-25T11:55:55.330" v="243" actId="14100"/>
          <ac:spMkLst>
            <pc:docMk/>
            <pc:sldMk cId="221241607" sldId="326"/>
            <ac:spMk id="16" creationId="{B1763FEA-87B7-426B-BAA9-662605CD5F75}"/>
          </ac:spMkLst>
        </pc:spChg>
        <pc:spChg chg="mod">
          <ac:chgData name="Kyd Law" userId="eea39dd088786ed2" providerId="LiveId" clId="{8711A675-4CDC-47B4-839A-AD4D91DE3130}" dt="2021-10-25T11:55:50.208" v="241" actId="1076"/>
          <ac:spMkLst>
            <pc:docMk/>
            <pc:sldMk cId="221241607" sldId="326"/>
            <ac:spMk id="18" creationId="{EA7FFCEF-9DEB-4E79-9ADE-1F7A36964D01}"/>
          </ac:spMkLst>
        </pc:spChg>
        <pc:spChg chg="mod">
          <ac:chgData name="Kyd Law" userId="eea39dd088786ed2" providerId="LiveId" clId="{8711A675-4CDC-47B4-839A-AD4D91DE3130}" dt="2021-10-25T11:56:03.124" v="244" actId="14100"/>
          <ac:spMkLst>
            <pc:docMk/>
            <pc:sldMk cId="221241607" sldId="326"/>
            <ac:spMk id="19" creationId="{42F0B80C-6EC3-446E-82F3-74F34B71C794}"/>
          </ac:spMkLst>
        </pc:spChg>
        <pc:spChg chg="mod">
          <ac:chgData name="Kyd Law" userId="eea39dd088786ed2" providerId="LiveId" clId="{8711A675-4CDC-47B4-839A-AD4D91DE3130}" dt="2021-10-25T11:55:44.654" v="240" actId="1076"/>
          <ac:spMkLst>
            <pc:docMk/>
            <pc:sldMk cId="221241607" sldId="326"/>
            <ac:spMk id="33" creationId="{04EE81B2-0EA0-4447-BD44-DC3AD6C0A05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2" creationId="{0BA6F9C5-F784-4217-BCAE-EA3F74C7B7F6}"/>
          </ac:spMkLst>
        </pc:spChg>
        <pc:spChg chg="del">
          <ac:chgData name="Kyd Law" userId="eea39dd088786ed2" providerId="LiveId" clId="{8711A675-4CDC-47B4-839A-AD4D91DE3130}" dt="2021-10-25T11:53:04.470" v="136" actId="478"/>
          <ac:spMkLst>
            <pc:docMk/>
            <pc:sldMk cId="221241607" sldId="326"/>
            <ac:spMk id="44" creationId="{1ADA7C5B-1B9F-468D-B048-D1F007C63C5C}"/>
          </ac:spMkLst>
        </pc:spChg>
        <pc:spChg chg="add del mod">
          <ac:chgData name="Kyd Law" userId="eea39dd088786ed2" providerId="LiveId" clId="{8711A675-4CDC-47B4-839A-AD4D91DE3130}" dt="2021-10-25T11:55:24.577" v="233" actId="478"/>
          <ac:spMkLst>
            <pc:docMk/>
            <pc:sldMk cId="221241607" sldId="326"/>
            <ac:spMk id="79" creationId="{63777CC4-A1EE-4F4B-B041-7786AD15794B}"/>
          </ac:spMkLst>
        </pc:s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39" creationId="{7A202678-7F44-4C0C-B8FE-31B2F931E8EF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55" creationId="{3172BE40-B8FE-43F5-A09B-0DE0B243C315}"/>
          </ac:grpSpMkLst>
        </pc:grpChg>
        <pc:grpChg chg="del">
          <ac:chgData name="Kyd Law" userId="eea39dd088786ed2" providerId="LiveId" clId="{8711A675-4CDC-47B4-839A-AD4D91DE3130}" dt="2021-10-25T11:53:04.470" v="136" actId="478"/>
          <ac:grpSpMkLst>
            <pc:docMk/>
            <pc:sldMk cId="221241607" sldId="326"/>
            <ac:grpSpMk id="61" creationId="{6C69459F-7017-4436-AF04-2B935C4F3E72}"/>
          </ac:grpSpMkLst>
        </pc:grpChg>
        <pc:picChg chg="ord">
          <ac:chgData name="Kyd Law" userId="eea39dd088786ed2" providerId="LiveId" clId="{8711A675-4CDC-47B4-839A-AD4D91DE3130}" dt="2021-10-25T11:54:33.818" v="211" actId="171"/>
          <ac:picMkLst>
            <pc:docMk/>
            <pc:sldMk cId="221241607" sldId="326"/>
            <ac:picMk id="5" creationId="{5DD28807-F625-419B-ADE9-E19AA710CABC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11" creationId="{0D0A1A38-AEF8-4B98-9957-445A2BC2F8BF}"/>
          </ac:picMkLst>
        </pc:picChg>
        <pc:picChg chg="mod">
          <ac:chgData name="Kyd Law" userId="eea39dd088786ed2" providerId="LiveId" clId="{8711A675-4CDC-47B4-839A-AD4D91DE3130}" dt="2021-10-25T11:55:51.838" v="242" actId="1076"/>
          <ac:picMkLst>
            <pc:docMk/>
            <pc:sldMk cId="221241607" sldId="326"/>
            <ac:picMk id="15" creationId="{A37052A3-CEA0-49A3-B48C-73AE9F679D1B}"/>
          </ac:picMkLst>
        </pc:picChg>
        <pc:picChg chg="mod">
          <ac:chgData name="Kyd Law" userId="eea39dd088786ed2" providerId="LiveId" clId="{8711A675-4CDC-47B4-839A-AD4D91DE3130}" dt="2021-10-25T11:53:09.730" v="138" actId="1076"/>
          <ac:picMkLst>
            <pc:docMk/>
            <pc:sldMk cId="221241607" sldId="326"/>
            <ac:picMk id="17" creationId="{39112C5E-6DF4-492D-8678-8B675F749BE4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56" creationId="{7953D79B-4145-4ECD-AB50-A1E34E9CFF64}"/>
          </ac:picMkLst>
        </pc:picChg>
        <pc:picChg chg="mod ord">
          <ac:chgData name="Kyd Law" userId="eea39dd088786ed2" providerId="LiveId" clId="{8711A675-4CDC-47B4-839A-AD4D91DE3130}" dt="2021-10-25T11:55:40.871" v="238" actId="1076"/>
          <ac:picMkLst>
            <pc:docMk/>
            <pc:sldMk cId="221241607" sldId="326"/>
            <ac:picMk id="58" creationId="{64282E49-D5A3-4737-8D2B-B1A58922734A}"/>
          </ac:picMkLst>
        </pc:picChg>
        <pc:picChg chg="ord">
          <ac:chgData name="Kyd Law" userId="eea39dd088786ed2" providerId="LiveId" clId="{8711A675-4CDC-47B4-839A-AD4D91DE3130}" dt="2021-10-25T11:54:42.395" v="227" actId="166"/>
          <ac:picMkLst>
            <pc:docMk/>
            <pc:sldMk cId="221241607" sldId="326"/>
            <ac:picMk id="60" creationId="{746CDAA2-1D4F-4C71-B404-DDFFC34F5914}"/>
          </ac:picMkLst>
        </pc:picChg>
        <pc:picChg chg="ord">
          <ac:chgData name="Kyd Law" userId="eea39dd088786ed2" providerId="LiveId" clId="{8711A675-4CDC-47B4-839A-AD4D91DE3130}" dt="2021-10-25T11:54:44.617" v="228" actId="166"/>
          <ac:picMkLst>
            <pc:docMk/>
            <pc:sldMk cId="221241607" sldId="326"/>
            <ac:picMk id="62" creationId="{73D3F5D5-B96B-43C2-B754-8281ABF8DA6B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1" creationId="{5DB77092-0B32-47FB-AC96-397797CFF3B8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2" creationId="{3515F24D-6BE1-4592-A1A1-5D68BBB1C0C0}"/>
          </ac:picMkLst>
        </pc:picChg>
        <pc:picChg chg="mod ord">
          <ac:chgData name="Kyd Law" userId="eea39dd088786ed2" providerId="LiveId" clId="{8711A675-4CDC-47B4-839A-AD4D91DE3130}" dt="2021-10-25T11:56:09.142" v="245" actId="1076"/>
          <ac:picMkLst>
            <pc:docMk/>
            <pc:sldMk cId="221241607" sldId="326"/>
            <ac:picMk id="73" creationId="{7530EB78-53D2-45DD-808D-BAE091BF5EFA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4" creationId="{CDA28808-02CD-4F9A-8311-C1E5F72BC757}"/>
          </ac:picMkLst>
        </pc:picChg>
        <pc:picChg chg="ord">
          <ac:chgData name="Kyd Law" userId="eea39dd088786ed2" providerId="LiveId" clId="{8711A675-4CDC-47B4-839A-AD4D91DE3130}" dt="2021-10-25T11:54:27.455" v="203" actId="166"/>
          <ac:picMkLst>
            <pc:docMk/>
            <pc:sldMk cId="221241607" sldId="326"/>
            <ac:picMk id="75" creationId="{8210669D-DC7C-4487-B3BB-E83A0519EFEC}"/>
          </ac:picMkLst>
        </pc:picChg>
        <pc:cxnChg chg="mod">
          <ac:chgData name="Kyd Law" userId="eea39dd088786ed2" providerId="LiveId" clId="{8711A675-4CDC-47B4-839A-AD4D91DE3130}" dt="2021-10-25T11:55:44.654" v="240" actId="1076"/>
          <ac:cxnSpMkLst>
            <pc:docMk/>
            <pc:sldMk cId="221241607" sldId="326"/>
            <ac:cxnSpMk id="37" creationId="{45F67C03-95E2-482C-AE21-C285B1D131FF}"/>
          </ac:cxnSpMkLst>
        </pc:cxnChg>
      </pc:sldChg>
      <pc:sldChg chg="delSp add del mod">
        <pc:chgData name="Kyd Law" userId="eea39dd088786ed2" providerId="LiveId" clId="{8711A675-4CDC-47B4-839A-AD4D91DE3130}" dt="2021-10-25T11:52:52.013" v="132" actId="47"/>
        <pc:sldMkLst>
          <pc:docMk/>
          <pc:sldMk cId="3134577908" sldId="326"/>
        </pc:sldMkLst>
        <pc:picChg chg="del">
          <ac:chgData name="Kyd Law" userId="eea39dd088786ed2" providerId="LiveId" clId="{8711A675-4CDC-47B4-839A-AD4D91DE3130}" dt="2021-10-25T11:52:49.748" v="131" actId="478"/>
          <ac:picMkLst>
            <pc:docMk/>
            <pc:sldMk cId="3134577908" sldId="326"/>
            <ac:picMk id="47" creationId="{FF63E225-FAF2-4AC2-ADB9-53316362941C}"/>
          </ac:picMkLst>
        </pc:picChg>
      </pc:sldChg>
    </pc:docChg>
  </pc:docChgLst>
  <pc:docChgLst>
    <pc:chgData name="Kyd Law" userId="eea39dd088786ed2" providerId="LiveId" clId="{E01C5980-304E-4966-9329-CAC7B4A42965}"/>
    <pc:docChg chg="undo custSel addSld modSld">
      <pc:chgData name="Kyd Law" userId="eea39dd088786ed2" providerId="LiveId" clId="{E01C5980-304E-4966-9329-CAC7B4A42965}" dt="2021-10-24T23:50:03.803" v="162" actId="14100"/>
      <pc:docMkLst>
        <pc:docMk/>
      </pc:docMkLst>
      <pc:sldChg chg="addSp delSp modSp mod">
        <pc:chgData name="Kyd Law" userId="eea39dd088786ed2" providerId="LiveId" clId="{E01C5980-304E-4966-9329-CAC7B4A42965}" dt="2021-10-24T22:25:00.122" v="114" actId="14100"/>
        <pc:sldMkLst>
          <pc:docMk/>
          <pc:sldMk cId="1914170250" sldId="321"/>
        </pc:sldMkLst>
        <pc:spChg chg="add mod">
          <ac:chgData name="Kyd Law" userId="eea39dd088786ed2" providerId="LiveId" clId="{E01C5980-304E-4966-9329-CAC7B4A42965}" dt="2021-10-24T22:24:56.464" v="113" actId="1076"/>
          <ac:spMkLst>
            <pc:docMk/>
            <pc:sldMk cId="1914170250" sldId="321"/>
            <ac:spMk id="2" creationId="{299CE99F-3D87-449D-A3F9-6B668B1CEDDA}"/>
          </ac:spMkLst>
        </pc:spChg>
        <pc:spChg chg="mod">
          <ac:chgData name="Kyd Law" userId="eea39dd088786ed2" providerId="LiveId" clId="{E01C5980-304E-4966-9329-CAC7B4A42965}" dt="2021-10-24T22:25:00.122" v="114" actId="14100"/>
          <ac:spMkLst>
            <pc:docMk/>
            <pc:sldMk cId="1914170250" sldId="321"/>
            <ac:spMk id="31" creationId="{426905A3-DEA5-4A09-8B7F-F667DB2D2215}"/>
          </ac:spMkLst>
        </pc:spChg>
        <pc:spChg chg="mod">
          <ac:chgData name="Kyd Law" userId="eea39dd088786ed2" providerId="LiveId" clId="{E01C5980-304E-4966-9329-CAC7B4A42965}" dt="2021-10-24T22:21:34.204" v="76" actId="1076"/>
          <ac:spMkLst>
            <pc:docMk/>
            <pc:sldMk cId="1914170250" sldId="321"/>
            <ac:spMk id="49" creationId="{951AE34B-A521-4765-90FB-44DC7EF69F68}"/>
          </ac:spMkLst>
        </pc:spChg>
        <pc:spChg chg="mod">
          <ac:chgData name="Kyd Law" userId="eea39dd088786ed2" providerId="LiveId" clId="{E01C5980-304E-4966-9329-CAC7B4A42965}" dt="2021-10-24T22:20:39.943" v="43" actId="20577"/>
          <ac:spMkLst>
            <pc:docMk/>
            <pc:sldMk cId="1914170250" sldId="321"/>
            <ac:spMk id="50" creationId="{A43007B3-639F-4CB4-93A4-16043E329E9E}"/>
          </ac:spMkLst>
        </pc:spChg>
        <pc:spChg chg="mod">
          <ac:chgData name="Kyd Law" userId="eea39dd088786ed2" providerId="LiveId" clId="{E01C5980-304E-4966-9329-CAC7B4A42965}" dt="2021-10-24T22:19:54.550" v="11" actId="20577"/>
          <ac:spMkLst>
            <pc:docMk/>
            <pc:sldMk cId="1914170250" sldId="321"/>
            <ac:spMk id="55" creationId="{3318FCF8-48C8-413E-BF50-E708D6D12BB3}"/>
          </ac:spMkLst>
        </pc:spChg>
        <pc:spChg chg="add mod">
          <ac:chgData name="Kyd Law" userId="eea39dd088786ed2" providerId="LiveId" clId="{E01C5980-304E-4966-9329-CAC7B4A42965}" dt="2021-10-24T22:24:56.464" v="113" actId="1076"/>
          <ac:spMkLst>
            <pc:docMk/>
            <pc:sldMk cId="1914170250" sldId="321"/>
            <ac:spMk id="93" creationId="{563B6D8D-868D-4511-A326-1C68C0448349}"/>
          </ac:spMkLst>
        </pc:spChg>
        <pc:spChg chg="add mod">
          <ac:chgData name="Kyd Law" userId="eea39dd088786ed2" providerId="LiveId" clId="{E01C5980-304E-4966-9329-CAC7B4A42965}" dt="2021-10-24T22:24:56.464" v="113" actId="1076"/>
          <ac:spMkLst>
            <pc:docMk/>
            <pc:sldMk cId="1914170250" sldId="321"/>
            <ac:spMk id="94" creationId="{1D50D906-AB58-4F5E-A591-5528ECB4F5A3}"/>
          </ac:spMkLst>
        </pc:spChg>
        <pc:spChg chg="add mod">
          <ac:chgData name="Kyd Law" userId="eea39dd088786ed2" providerId="LiveId" clId="{E01C5980-304E-4966-9329-CAC7B4A42965}" dt="2021-10-24T22:24:56.464" v="113" actId="1076"/>
          <ac:spMkLst>
            <pc:docMk/>
            <pc:sldMk cId="1914170250" sldId="321"/>
            <ac:spMk id="95" creationId="{CC1C55D9-D326-420D-8D5A-B585F6F79414}"/>
          </ac:spMkLst>
        </pc:spChg>
        <pc:spChg chg="add mod">
          <ac:chgData name="Kyd Law" userId="eea39dd088786ed2" providerId="LiveId" clId="{E01C5980-304E-4966-9329-CAC7B4A42965}" dt="2021-10-24T22:24:56.464" v="113" actId="1076"/>
          <ac:spMkLst>
            <pc:docMk/>
            <pc:sldMk cId="1914170250" sldId="321"/>
            <ac:spMk id="96" creationId="{5478E5A0-3D0C-4603-95DC-172649C89FCD}"/>
          </ac:spMkLst>
        </pc:spChg>
        <pc:spChg chg="add mod">
          <ac:chgData name="Kyd Law" userId="eea39dd088786ed2" providerId="LiveId" clId="{E01C5980-304E-4966-9329-CAC7B4A42965}" dt="2021-10-24T22:24:56.464" v="113" actId="1076"/>
          <ac:spMkLst>
            <pc:docMk/>
            <pc:sldMk cId="1914170250" sldId="321"/>
            <ac:spMk id="98" creationId="{4B7AAEDB-5720-48FE-A477-99BABBEF60D1}"/>
          </ac:spMkLst>
        </pc:spChg>
        <pc:spChg chg="add mod">
          <ac:chgData name="Kyd Law" userId="eea39dd088786ed2" providerId="LiveId" clId="{E01C5980-304E-4966-9329-CAC7B4A42965}" dt="2021-10-24T22:23:22.001" v="96" actId="1076"/>
          <ac:spMkLst>
            <pc:docMk/>
            <pc:sldMk cId="1914170250" sldId="321"/>
            <ac:spMk id="99" creationId="{A077EED9-EFD9-4805-B9BC-D53C82081A94}"/>
          </ac:spMkLst>
        </pc:spChg>
        <pc:spChg chg="add mod">
          <ac:chgData name="Kyd Law" userId="eea39dd088786ed2" providerId="LiveId" clId="{E01C5980-304E-4966-9329-CAC7B4A42965}" dt="2021-10-24T22:23:58.133" v="106" actId="207"/>
          <ac:spMkLst>
            <pc:docMk/>
            <pc:sldMk cId="1914170250" sldId="321"/>
            <ac:spMk id="100" creationId="{1B7B4619-DC61-43C3-85F7-49E011300841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1" creationId="{EC5B769D-3735-4538-9D4E-995BAC2F877A}"/>
          </ac:spMkLst>
        </pc:spChg>
        <pc:spChg chg="add del mod">
          <ac:chgData name="Kyd Law" userId="eea39dd088786ed2" providerId="LiveId" clId="{E01C5980-304E-4966-9329-CAC7B4A42965}" dt="2021-10-24T22:22:23.545" v="86" actId="478"/>
          <ac:spMkLst>
            <pc:docMk/>
            <pc:sldMk cId="1914170250" sldId="321"/>
            <ac:spMk id="102" creationId="{A1E30C87-CCB0-4F01-B640-2E81C8F25F70}"/>
          </ac:spMkLst>
        </pc:spChg>
        <pc:spChg chg="add mod">
          <ac:chgData name="Kyd Law" userId="eea39dd088786ed2" providerId="LiveId" clId="{E01C5980-304E-4966-9329-CAC7B4A42965}" dt="2021-10-24T22:23:22.001" v="96" actId="1076"/>
          <ac:spMkLst>
            <pc:docMk/>
            <pc:sldMk cId="1914170250" sldId="321"/>
            <ac:spMk id="103" creationId="{93FA5003-1FA1-4713-8D0A-F86266ACB547}"/>
          </ac:spMkLst>
        </pc:spChg>
        <pc:spChg chg="add mod">
          <ac:chgData name="Kyd Law" userId="eea39dd088786ed2" providerId="LiveId" clId="{E01C5980-304E-4966-9329-CAC7B4A42965}" dt="2021-10-24T22:23:52.683" v="104" actId="207"/>
          <ac:spMkLst>
            <pc:docMk/>
            <pc:sldMk cId="1914170250" sldId="321"/>
            <ac:spMk id="104" creationId="{80138F29-8164-477A-89A6-ACD6B69042C5}"/>
          </ac:spMkLst>
        </pc:spChg>
        <pc:spChg chg="add mod">
          <ac:chgData name="Kyd Law" userId="eea39dd088786ed2" providerId="LiveId" clId="{E01C5980-304E-4966-9329-CAC7B4A42965}" dt="2021-10-24T22:23:46.202" v="102" actId="1076"/>
          <ac:spMkLst>
            <pc:docMk/>
            <pc:sldMk cId="1914170250" sldId="321"/>
            <ac:spMk id="105" creationId="{ECFD8454-7D61-4853-9688-34A1027DA605}"/>
          </ac:spMkLst>
        </pc:spChg>
        <pc:spChg chg="add mod">
          <ac:chgData name="Kyd Law" userId="eea39dd088786ed2" providerId="LiveId" clId="{E01C5980-304E-4966-9329-CAC7B4A42965}" dt="2021-10-24T22:23:49.015" v="103" actId="207"/>
          <ac:spMkLst>
            <pc:docMk/>
            <pc:sldMk cId="1914170250" sldId="321"/>
            <ac:spMk id="106" creationId="{D247F96A-265D-4105-B8E9-E1EB9D0EC0DE}"/>
          </ac:spMkLst>
        </pc:spChg>
        <pc:spChg chg="mod">
          <ac:chgData name="Kyd Law" userId="eea39dd088786ed2" providerId="LiveId" clId="{E01C5980-304E-4966-9329-CAC7B4A42965}" dt="2021-10-24T22:21:02.857" v="66" actId="1076"/>
          <ac:spMkLst>
            <pc:docMk/>
            <pc:sldMk cId="1914170250" sldId="321"/>
            <ac:spMk id="131" creationId="{C0D12FFB-C517-4546-9280-2B261B1401A9}"/>
          </ac:spMkLst>
        </pc:spChg>
        <pc:spChg chg="mod">
          <ac:chgData name="Kyd Law" userId="eea39dd088786ed2" providerId="LiveId" clId="{E01C5980-304E-4966-9329-CAC7B4A42965}" dt="2021-10-24T22:20:42.280" v="47" actId="20577"/>
          <ac:spMkLst>
            <pc:docMk/>
            <pc:sldMk cId="1914170250" sldId="321"/>
            <ac:spMk id="132" creationId="{B78589B0-37F1-4797-9158-2D51E77ED69E}"/>
          </ac:spMkLst>
        </pc:spChg>
        <pc:spChg chg="mod">
          <ac:chgData name="Kyd Law" userId="eea39dd088786ed2" providerId="LiveId" clId="{E01C5980-304E-4966-9329-CAC7B4A42965}" dt="2021-10-24T22:20:03.275" v="23" actId="20577"/>
          <ac:spMkLst>
            <pc:docMk/>
            <pc:sldMk cId="1914170250" sldId="321"/>
            <ac:spMk id="134" creationId="{5F454A15-773F-47D8-8BBF-64A49B3D5DA3}"/>
          </ac:spMkLst>
        </pc:spChg>
        <pc:spChg chg="mod">
          <ac:chgData name="Kyd Law" userId="eea39dd088786ed2" providerId="LiveId" clId="{E01C5980-304E-4966-9329-CAC7B4A42965}" dt="2021-10-24T22:21:00.361" v="65" actId="1076"/>
          <ac:spMkLst>
            <pc:docMk/>
            <pc:sldMk cId="1914170250" sldId="321"/>
            <ac:spMk id="153" creationId="{881E0F69-2449-4C71-8A54-9A9BDFB3B99B}"/>
          </ac:spMkLst>
        </pc:spChg>
        <pc:spChg chg="mod">
          <ac:chgData name="Kyd Law" userId="eea39dd088786ed2" providerId="LiveId" clId="{E01C5980-304E-4966-9329-CAC7B4A42965}" dt="2021-10-24T22:20:46.780" v="55" actId="20577"/>
          <ac:spMkLst>
            <pc:docMk/>
            <pc:sldMk cId="1914170250" sldId="321"/>
            <ac:spMk id="154" creationId="{B73DD4F2-EC3A-4E01-B296-E9582C6D2196}"/>
          </ac:spMkLst>
        </pc:spChg>
        <pc:spChg chg="mod">
          <ac:chgData name="Kyd Law" userId="eea39dd088786ed2" providerId="LiveId" clId="{E01C5980-304E-4966-9329-CAC7B4A42965}" dt="2021-10-24T22:23:04.373" v="94" actId="1076"/>
          <ac:spMkLst>
            <pc:docMk/>
            <pc:sldMk cId="1914170250" sldId="321"/>
            <ac:spMk id="155" creationId="{4B3797EC-2901-4E7B-801E-BE0A61FA9781}"/>
          </ac:spMkLst>
        </pc:spChg>
        <pc:spChg chg="mod">
          <ac:chgData name="Kyd Law" userId="eea39dd088786ed2" providerId="LiveId" clId="{E01C5980-304E-4966-9329-CAC7B4A42965}" dt="2021-10-24T22:20:33.640" v="39" actId="20577"/>
          <ac:spMkLst>
            <pc:docMk/>
            <pc:sldMk cId="1914170250" sldId="321"/>
            <ac:spMk id="156" creationId="{2DD4773F-C025-49F9-AC25-2B22DD54D845}"/>
          </ac:spMkLst>
        </pc:spChg>
        <pc:spChg chg="mod">
          <ac:chgData name="Kyd Law" userId="eea39dd088786ed2" providerId="LiveId" clId="{E01C5980-304E-4966-9329-CAC7B4A42965}" dt="2021-10-24T22:23:07.237" v="95" actId="1076"/>
          <ac:spMkLst>
            <pc:docMk/>
            <pc:sldMk cId="1914170250" sldId="321"/>
            <ac:spMk id="161" creationId="{3069ACED-A282-4865-A5B7-F673AFED8EC4}"/>
          </ac:spMkLst>
        </pc:spChg>
        <pc:spChg chg="mod">
          <ac:chgData name="Kyd Law" userId="eea39dd088786ed2" providerId="LiveId" clId="{E01C5980-304E-4966-9329-CAC7B4A42965}" dt="2021-10-24T22:22:42.382" v="89" actId="1076"/>
          <ac:spMkLst>
            <pc:docMk/>
            <pc:sldMk cId="1914170250" sldId="321"/>
            <ac:spMk id="162" creationId="{D5DD361F-BC74-41DB-9955-C37B11998DD8}"/>
          </ac:spMkLst>
        </pc:spChg>
        <pc:spChg chg="mod">
          <ac:chgData name="Kyd Law" userId="eea39dd088786ed2" providerId="LiveId" clId="{E01C5980-304E-4966-9329-CAC7B4A42965}" dt="2021-10-24T22:23:30.142" v="98" actId="1076"/>
          <ac:spMkLst>
            <pc:docMk/>
            <pc:sldMk cId="1914170250" sldId="321"/>
            <ac:spMk id="164" creationId="{73FF5DF5-959D-4495-A76B-20C7D3DA3713}"/>
          </ac:spMkLst>
        </pc:spChg>
        <pc:spChg chg="mod">
          <ac:chgData name="Kyd Law" userId="eea39dd088786ed2" providerId="LiveId" clId="{E01C5980-304E-4966-9329-CAC7B4A42965}" dt="2021-10-24T22:23:40.761" v="101" actId="1076"/>
          <ac:spMkLst>
            <pc:docMk/>
            <pc:sldMk cId="1914170250" sldId="321"/>
            <ac:spMk id="165" creationId="{0DB6ACD7-4553-4D3E-A9F5-F5E847F449B0}"/>
          </ac:spMkLst>
        </pc:spChg>
        <pc:spChg chg="mod">
          <ac:chgData name="Kyd Law" userId="eea39dd088786ed2" providerId="LiveId" clId="{E01C5980-304E-4966-9329-CAC7B4A42965}" dt="2021-10-24T22:20:57.595" v="64" actId="1076"/>
          <ac:spMkLst>
            <pc:docMk/>
            <pc:sldMk cId="1914170250" sldId="321"/>
            <ac:spMk id="166" creationId="{184A23C6-8733-4C39-91AF-6BA6E2ECCB4B}"/>
          </ac:spMkLst>
        </pc:spChg>
        <pc:spChg chg="mod">
          <ac:chgData name="Kyd Law" userId="eea39dd088786ed2" providerId="LiveId" clId="{E01C5980-304E-4966-9329-CAC7B4A42965}" dt="2021-10-24T22:23:40.761" v="101" actId="1076"/>
          <ac:spMkLst>
            <pc:docMk/>
            <pc:sldMk cId="1914170250" sldId="321"/>
            <ac:spMk id="167" creationId="{69F09AA8-2610-4377-8509-8D8A96920BFE}"/>
          </ac:spMkLst>
        </pc:spChg>
        <pc:spChg chg="mod">
          <ac:chgData name="Kyd Law" userId="eea39dd088786ed2" providerId="LiveId" clId="{E01C5980-304E-4966-9329-CAC7B4A42965}" dt="2021-10-24T22:20:22.541" v="31" actId="1076"/>
          <ac:spMkLst>
            <pc:docMk/>
            <pc:sldMk cId="1914170250" sldId="321"/>
            <ac:spMk id="169" creationId="{78BF6A43-3902-42A6-8483-95A37FAA1715}"/>
          </ac:spMkLst>
        </pc:spChg>
        <pc:spChg chg="mod">
          <ac:chgData name="Kyd Law" userId="eea39dd088786ed2" providerId="LiveId" clId="{E01C5980-304E-4966-9329-CAC7B4A42965}" dt="2021-10-24T22:23:26.461" v="97" actId="14100"/>
          <ac:spMkLst>
            <pc:docMk/>
            <pc:sldMk cId="1914170250" sldId="321"/>
            <ac:spMk id="174" creationId="{7F35349C-9F4B-485D-9D35-D2648AC57782}"/>
          </ac:spMkLst>
        </pc:spChg>
        <pc:spChg chg="mod">
          <ac:chgData name="Kyd Law" userId="eea39dd088786ed2" providerId="LiveId" clId="{E01C5980-304E-4966-9329-CAC7B4A42965}" dt="2021-10-24T22:24:07.938" v="109" actId="1076"/>
          <ac:spMkLst>
            <pc:docMk/>
            <pc:sldMk cId="1914170250" sldId="321"/>
            <ac:spMk id="175" creationId="{342E19A8-47EC-4B6D-B62A-44580AD15350}"/>
          </ac:spMkLst>
        </pc:spChg>
        <pc:grpChg chg="mod">
          <ac:chgData name="Kyd Law" userId="eea39dd088786ed2" providerId="LiveId" clId="{E01C5980-304E-4966-9329-CAC7B4A42965}" dt="2021-10-24T22:23:33.012" v="100" actId="1076"/>
          <ac:grpSpMkLst>
            <pc:docMk/>
            <pc:sldMk cId="1914170250" sldId="321"/>
            <ac:grpSpMk id="42" creationId="{3E4E39C7-D1C7-4ADF-B1D7-B64E0933C891}"/>
          </ac:grpSpMkLst>
        </pc:grpChg>
      </pc:sldChg>
      <pc:sldChg chg="addSp delSp modSp new mod modAnim">
        <pc:chgData name="Kyd Law" userId="eea39dd088786ed2" providerId="LiveId" clId="{E01C5980-304E-4966-9329-CAC7B4A42965}" dt="2021-10-24T22:18:22.684" v="7" actId="1076"/>
        <pc:sldMkLst>
          <pc:docMk/>
          <pc:sldMk cId="2142706592" sldId="322"/>
        </pc:sldMkLst>
        <pc:spChg chg="del">
          <ac:chgData name="Kyd Law" userId="eea39dd088786ed2" providerId="LiveId" clId="{E01C5980-304E-4966-9329-CAC7B4A42965}" dt="2021-10-24T22:17:55.314" v="1" actId="478"/>
          <ac:spMkLst>
            <pc:docMk/>
            <pc:sldMk cId="2142706592" sldId="322"/>
            <ac:spMk id="2" creationId="{4C43726E-1C83-40C2-A43B-B1362D826EBA}"/>
          </ac:spMkLst>
        </pc:spChg>
        <pc:spChg chg="del">
          <ac:chgData name="Kyd Law" userId="eea39dd088786ed2" providerId="LiveId" clId="{E01C5980-304E-4966-9329-CAC7B4A42965}" dt="2021-10-24T22:17:56.043" v="2" actId="478"/>
          <ac:spMkLst>
            <pc:docMk/>
            <pc:sldMk cId="2142706592" sldId="322"/>
            <ac:spMk id="3" creationId="{CE1904EE-8E1D-420C-BE64-2EBF52A06776}"/>
          </ac:spMkLst>
        </pc:spChg>
        <pc:spChg chg="mod">
          <ac:chgData name="Kyd Law" userId="eea39dd088786ed2" providerId="LiveId" clId="{E01C5980-304E-4966-9329-CAC7B4A42965}" dt="2021-10-24T22:17:56.869" v="3"/>
          <ac:spMkLst>
            <pc:docMk/>
            <pc:sldMk cId="2142706592" sldId="322"/>
            <ac:spMk id="8" creationId="{2B4D812A-D6A3-429E-A0D0-90044B1C4CC1}"/>
          </ac:spMkLst>
        </pc:spChg>
        <pc:spChg chg="mod">
          <ac:chgData name="Kyd Law" userId="eea39dd088786ed2" providerId="LiveId" clId="{E01C5980-304E-4966-9329-CAC7B4A42965}" dt="2021-10-24T22:17:56.869" v="3"/>
          <ac:spMkLst>
            <pc:docMk/>
            <pc:sldMk cId="2142706592" sldId="322"/>
            <ac:spMk id="15" creationId="{51C86223-8A8D-419C-861B-953DBB42A74C}"/>
          </ac:spMkLst>
        </pc:spChg>
        <pc:spChg chg="add mod">
          <ac:chgData name="Kyd Law" userId="eea39dd088786ed2" providerId="LiveId" clId="{E01C5980-304E-4966-9329-CAC7B4A42965}" dt="2021-10-24T22:18:22.684" v="7" actId="1076"/>
          <ac:spMkLst>
            <pc:docMk/>
            <pc:sldMk cId="2142706592" sldId="322"/>
            <ac:spMk id="17" creationId="{C5D8A858-9E46-4477-95F9-42675E1BDAFD}"/>
          </ac:spMkLst>
        </pc:spChg>
        <pc:spChg chg="add mod">
          <ac:chgData name="Kyd Law" userId="eea39dd088786ed2" providerId="LiveId" clId="{E01C5980-304E-4966-9329-CAC7B4A42965}" dt="2021-10-24T22:18:22.684" v="7" actId="1076"/>
          <ac:spMkLst>
            <pc:docMk/>
            <pc:sldMk cId="2142706592" sldId="322"/>
            <ac:spMk id="19" creationId="{CA123F8F-BE76-457D-8989-749A9928D59E}"/>
          </ac:spMkLst>
        </pc:spChg>
        <pc:spChg chg="add mod">
          <ac:chgData name="Kyd Law" userId="eea39dd088786ed2" providerId="LiveId" clId="{E01C5980-304E-4966-9329-CAC7B4A42965}" dt="2021-10-24T22:18:22.684" v="7" actId="1076"/>
          <ac:spMkLst>
            <pc:docMk/>
            <pc:sldMk cId="2142706592" sldId="322"/>
            <ac:spMk id="20" creationId="{9F147071-474C-43AE-BB92-F73E98D02ABD}"/>
          </ac:spMkLst>
        </pc:spChg>
        <pc:spChg chg="add mod">
          <ac:chgData name="Kyd Law" userId="eea39dd088786ed2" providerId="LiveId" clId="{E01C5980-304E-4966-9329-CAC7B4A42965}" dt="2021-10-24T22:18:22.684" v="7" actId="1076"/>
          <ac:spMkLst>
            <pc:docMk/>
            <pc:sldMk cId="2142706592" sldId="322"/>
            <ac:spMk id="37" creationId="{98ED7260-71F3-4A46-ABC5-B931FE66B9CC}"/>
          </ac:spMkLst>
        </pc:spChg>
        <pc:spChg chg="add mod">
          <ac:chgData name="Kyd Law" userId="eea39dd088786ed2" providerId="LiveId" clId="{E01C5980-304E-4966-9329-CAC7B4A42965}" dt="2021-10-24T22:18:22.684" v="7" actId="1076"/>
          <ac:spMkLst>
            <pc:docMk/>
            <pc:sldMk cId="2142706592" sldId="322"/>
            <ac:spMk id="39" creationId="{0AB16734-BE6E-41AE-95EF-F9CFC62C4364}"/>
          </ac:spMkLst>
        </pc:spChg>
        <pc:spChg chg="add mod">
          <ac:chgData name="Kyd Law" userId="eea39dd088786ed2" providerId="LiveId" clId="{E01C5980-304E-4966-9329-CAC7B4A42965}" dt="2021-10-24T22:18:22.684" v="7" actId="1076"/>
          <ac:spMkLst>
            <pc:docMk/>
            <pc:sldMk cId="2142706592" sldId="322"/>
            <ac:spMk id="40" creationId="{BEE089BE-1DC4-4EC7-8B11-D1E63549D972}"/>
          </ac:spMkLst>
        </pc:spChg>
        <pc:spChg chg="add mod">
          <ac:chgData name="Kyd Law" userId="eea39dd088786ed2" providerId="LiveId" clId="{E01C5980-304E-4966-9329-CAC7B4A42965}" dt="2021-10-24T22:18:22.684" v="7" actId="1076"/>
          <ac:spMkLst>
            <pc:docMk/>
            <pc:sldMk cId="2142706592" sldId="322"/>
            <ac:spMk id="41" creationId="{7118272F-0CFC-4464-853D-23C09688ADF9}"/>
          </ac:spMkLst>
        </pc:spChg>
        <pc:spChg chg="add mod">
          <ac:chgData name="Kyd Law" userId="eea39dd088786ed2" providerId="LiveId" clId="{E01C5980-304E-4966-9329-CAC7B4A42965}" dt="2021-10-24T22:18:22.684" v="7" actId="1076"/>
          <ac:spMkLst>
            <pc:docMk/>
            <pc:sldMk cId="2142706592" sldId="322"/>
            <ac:spMk id="42" creationId="{21AACF15-3A7C-435C-B2BD-54C8D00FDF10}"/>
          </ac:spMkLst>
        </pc:spChg>
        <pc:spChg chg="add mod">
          <ac:chgData name="Kyd Law" userId="eea39dd088786ed2" providerId="LiveId" clId="{E01C5980-304E-4966-9329-CAC7B4A42965}" dt="2021-10-24T22:18:22.684" v="7" actId="1076"/>
          <ac:spMkLst>
            <pc:docMk/>
            <pc:sldMk cId="2142706592" sldId="322"/>
            <ac:spMk id="43" creationId="{977F1D20-5C87-4285-87E8-55167F2E1109}"/>
          </ac:spMkLst>
        </pc:spChg>
        <pc:spChg chg="add del mod">
          <ac:chgData name="Kyd Law" userId="eea39dd088786ed2" providerId="LiveId" clId="{E01C5980-304E-4966-9329-CAC7B4A42965}" dt="2021-10-24T22:18:14.822" v="5" actId="478"/>
          <ac:spMkLst>
            <pc:docMk/>
            <pc:sldMk cId="2142706592" sldId="322"/>
            <ac:spMk id="44" creationId="{9C68FD16-299A-4311-BAF6-D98B17998BDB}"/>
          </ac:spMkLst>
        </pc:spChg>
        <pc:grpChg chg="add mod">
          <ac:chgData name="Kyd Law" userId="eea39dd088786ed2" providerId="LiveId" clId="{E01C5980-304E-4966-9329-CAC7B4A42965}" dt="2021-10-24T22:18:22.684" v="7" actId="1076"/>
          <ac:grpSpMkLst>
            <pc:docMk/>
            <pc:sldMk cId="2142706592" sldId="322"/>
            <ac:grpSpMk id="5" creationId="{58FC1899-E1ED-44BB-ADD2-F7A897F46646}"/>
          </ac:grpSpMkLst>
        </pc:grpChg>
        <pc:grpChg chg="mod">
          <ac:chgData name="Kyd Law" userId="eea39dd088786ed2" providerId="LiveId" clId="{E01C5980-304E-4966-9329-CAC7B4A42965}" dt="2021-10-24T22:17:56.869" v="3"/>
          <ac:grpSpMkLst>
            <pc:docMk/>
            <pc:sldMk cId="2142706592" sldId="322"/>
            <ac:grpSpMk id="7" creationId="{DD5B37A4-789C-450C-B921-220F8B692D37}"/>
          </ac:grpSpMkLst>
        </pc:grpChg>
        <pc:grpChg chg="add mod">
          <ac:chgData name="Kyd Law" userId="eea39dd088786ed2" providerId="LiveId" clId="{E01C5980-304E-4966-9329-CAC7B4A42965}" dt="2021-10-24T22:18:22.684" v="7" actId="1076"/>
          <ac:grpSpMkLst>
            <pc:docMk/>
            <pc:sldMk cId="2142706592" sldId="322"/>
            <ac:grpSpMk id="10" creationId="{B2A372B2-D58B-4B6D-A5C2-F8DCE08E6F39}"/>
          </ac:grpSpMkLst>
        </pc:grpChg>
        <pc:grpChg chg="add mod">
          <ac:chgData name="Kyd Law" userId="eea39dd088786ed2" providerId="LiveId" clId="{E01C5980-304E-4966-9329-CAC7B4A42965}" dt="2021-10-24T22:18:22.684" v="7" actId="1076"/>
          <ac:grpSpMkLst>
            <pc:docMk/>
            <pc:sldMk cId="2142706592" sldId="322"/>
            <ac:grpSpMk id="14" creationId="{4A5EFD3F-5A37-4E84-8661-B1B5CFB13649}"/>
          </ac:grpSpMkLst>
        </pc:grpChg>
        <pc:grpChg chg="add mod">
          <ac:chgData name="Kyd Law" userId="eea39dd088786ed2" providerId="LiveId" clId="{E01C5980-304E-4966-9329-CAC7B4A42965}" dt="2021-10-24T22:18:22.684" v="7" actId="1076"/>
          <ac:grpSpMkLst>
            <pc:docMk/>
            <pc:sldMk cId="2142706592" sldId="322"/>
            <ac:grpSpMk id="24" creationId="{27E93529-C582-4680-BABC-F3666D7035CF}"/>
          </ac:grpSpMkLst>
        </pc:grpChg>
        <pc:picChg chg="add mod">
          <ac:chgData name="Kyd Law" userId="eea39dd088786ed2" providerId="LiveId" clId="{E01C5980-304E-4966-9329-CAC7B4A42965}" dt="2021-10-24T22:18:22.684" v="7" actId="1076"/>
          <ac:picMkLst>
            <pc:docMk/>
            <pc:sldMk cId="2142706592" sldId="322"/>
            <ac:picMk id="4" creationId="{87758765-08F1-4D25-8ADB-D3A9371C6679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6" creationId="{8C769E50-2D60-487C-A3C9-7F36DFECA04F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9" creationId="{3F767BB6-0572-4FD6-AD90-502DF9EE3CBA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11" creationId="{39F22F84-36AE-4657-9C64-975A6191B244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12" creationId="{17AAACBD-A384-4F23-9D97-E90DF8FA5422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13" creationId="{3CEE289A-607D-433E-AFE5-D37B605E235B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16" creationId="{180A1C3E-C84F-44FF-8C88-FB146291EF6B}"/>
          </ac:picMkLst>
        </pc:picChg>
        <pc:picChg chg="add mod">
          <ac:chgData name="Kyd Law" userId="eea39dd088786ed2" providerId="LiveId" clId="{E01C5980-304E-4966-9329-CAC7B4A42965}" dt="2021-10-24T22:18:22.684" v="7" actId="1076"/>
          <ac:picMkLst>
            <pc:docMk/>
            <pc:sldMk cId="2142706592" sldId="322"/>
            <ac:picMk id="18" creationId="{E19C0119-248D-4D00-87DB-D97EBC450B30}"/>
          </ac:picMkLst>
        </pc:picChg>
        <pc:picChg chg="add mod">
          <ac:chgData name="Kyd Law" userId="eea39dd088786ed2" providerId="LiveId" clId="{E01C5980-304E-4966-9329-CAC7B4A42965}" dt="2021-10-24T22:18:22.684" v="7" actId="1076"/>
          <ac:picMkLst>
            <pc:docMk/>
            <pc:sldMk cId="2142706592" sldId="322"/>
            <ac:picMk id="22" creationId="{5C42FB5D-0EB3-48F7-AADD-FE94AB7D44A9}"/>
          </ac:picMkLst>
        </pc:picChg>
        <pc:picChg chg="add mod">
          <ac:chgData name="Kyd Law" userId="eea39dd088786ed2" providerId="LiveId" clId="{E01C5980-304E-4966-9329-CAC7B4A42965}" dt="2021-10-24T22:18:22.684" v="7" actId="1076"/>
          <ac:picMkLst>
            <pc:docMk/>
            <pc:sldMk cId="2142706592" sldId="322"/>
            <ac:picMk id="23" creationId="{68A760D2-485F-42FD-A633-32747904A070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25" creationId="{448A65A6-C8C3-450E-BB95-7240FB09EA31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26" creationId="{B1223F53-1DED-49AD-9547-FDBFFF7514FB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27" creationId="{C550DC86-58B5-488D-9217-46FE56BA6ECF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28" creationId="{0083347E-1D40-49CF-BC53-F5CB781C7D3D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29" creationId="{035F8550-EF7C-433A-8355-0B3E3D3B24D0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30" creationId="{E2D13052-4DF8-4B3B-A45C-968FABEEA14F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31" creationId="{02EB557A-BDFC-4390-829C-8C04884E83B5}"/>
          </ac:picMkLst>
        </pc:picChg>
        <pc:picChg chg="mod">
          <ac:chgData name="Kyd Law" userId="eea39dd088786ed2" providerId="LiveId" clId="{E01C5980-304E-4966-9329-CAC7B4A42965}" dt="2021-10-24T22:17:56.869" v="3"/>
          <ac:picMkLst>
            <pc:docMk/>
            <pc:sldMk cId="2142706592" sldId="322"/>
            <ac:picMk id="32" creationId="{28DC81E9-38F9-4850-953C-4B704038317A}"/>
          </ac:picMkLst>
        </pc:picChg>
        <pc:picChg chg="add mod">
          <ac:chgData name="Kyd Law" userId="eea39dd088786ed2" providerId="LiveId" clId="{E01C5980-304E-4966-9329-CAC7B4A42965}" dt="2021-10-24T22:18:22.684" v="7" actId="1076"/>
          <ac:picMkLst>
            <pc:docMk/>
            <pc:sldMk cId="2142706592" sldId="322"/>
            <ac:picMk id="33" creationId="{DD2F0375-9CF5-4AD2-B039-0979866EC443}"/>
          </ac:picMkLst>
        </pc:picChg>
        <pc:picChg chg="add mod">
          <ac:chgData name="Kyd Law" userId="eea39dd088786ed2" providerId="LiveId" clId="{E01C5980-304E-4966-9329-CAC7B4A42965}" dt="2021-10-24T22:18:22.684" v="7" actId="1076"/>
          <ac:picMkLst>
            <pc:docMk/>
            <pc:sldMk cId="2142706592" sldId="322"/>
            <ac:picMk id="34" creationId="{B6A180EF-6607-4DF4-AC56-37E14CE533C6}"/>
          </ac:picMkLst>
        </pc:picChg>
        <pc:picChg chg="add mod">
          <ac:chgData name="Kyd Law" userId="eea39dd088786ed2" providerId="LiveId" clId="{E01C5980-304E-4966-9329-CAC7B4A42965}" dt="2021-10-24T22:18:22.684" v="7" actId="1076"/>
          <ac:picMkLst>
            <pc:docMk/>
            <pc:sldMk cId="2142706592" sldId="322"/>
            <ac:picMk id="35" creationId="{DCAF2463-5983-41CE-8D11-7771D8A42C31}"/>
          </ac:picMkLst>
        </pc:picChg>
        <pc:picChg chg="add mod">
          <ac:chgData name="Kyd Law" userId="eea39dd088786ed2" providerId="LiveId" clId="{E01C5980-304E-4966-9329-CAC7B4A42965}" dt="2021-10-24T22:18:22.684" v="7" actId="1076"/>
          <ac:picMkLst>
            <pc:docMk/>
            <pc:sldMk cId="2142706592" sldId="322"/>
            <ac:picMk id="36" creationId="{EB69AA9F-8A18-4F40-8BEE-04FBD67DC68B}"/>
          </ac:picMkLst>
        </pc:picChg>
        <pc:picChg chg="add mod">
          <ac:chgData name="Kyd Law" userId="eea39dd088786ed2" providerId="LiveId" clId="{E01C5980-304E-4966-9329-CAC7B4A42965}" dt="2021-10-24T22:18:22.684" v="7" actId="1076"/>
          <ac:picMkLst>
            <pc:docMk/>
            <pc:sldMk cId="2142706592" sldId="322"/>
            <ac:picMk id="38" creationId="{616B3486-2750-4F9F-A3A3-F2115B236708}"/>
          </ac:picMkLst>
        </pc:picChg>
        <pc:cxnChg chg="add mod">
          <ac:chgData name="Kyd Law" userId="eea39dd088786ed2" providerId="LiveId" clId="{E01C5980-304E-4966-9329-CAC7B4A42965}" dt="2021-10-24T22:18:22.684" v="7" actId="1076"/>
          <ac:cxnSpMkLst>
            <pc:docMk/>
            <pc:sldMk cId="2142706592" sldId="322"/>
            <ac:cxnSpMk id="21" creationId="{FCB5A231-1605-4527-BDC7-C472E02CA51B}"/>
          </ac:cxnSpMkLst>
        </pc:cxnChg>
      </pc:sldChg>
      <pc:sldChg chg="addSp delSp modSp new mod">
        <pc:chgData name="Kyd Law" userId="eea39dd088786ed2" providerId="LiveId" clId="{E01C5980-304E-4966-9329-CAC7B4A42965}" dt="2021-10-24T23:50:03.803" v="162" actId="14100"/>
        <pc:sldMkLst>
          <pc:docMk/>
          <pc:sldMk cId="101145496" sldId="323"/>
        </pc:sldMkLst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2" creationId="{BE22E9BB-9B0D-484F-979B-E1758F387C51}"/>
          </ac:spMkLst>
        </pc:spChg>
        <pc:spChg chg="del">
          <ac:chgData name="Kyd Law" userId="eea39dd088786ed2" providerId="LiveId" clId="{E01C5980-304E-4966-9329-CAC7B4A42965}" dt="2021-10-24T23:47:04.516" v="116" actId="478"/>
          <ac:spMkLst>
            <pc:docMk/>
            <pc:sldMk cId="101145496" sldId="323"/>
            <ac:spMk id="3" creationId="{A4EFA9B3-737C-40C4-92A3-A7B60B9A0850}"/>
          </ac:spMkLst>
        </pc:spChg>
        <pc:spChg chg="add mod">
          <ac:chgData name="Kyd Law" userId="eea39dd088786ed2" providerId="LiveId" clId="{E01C5980-304E-4966-9329-CAC7B4A42965}" dt="2021-10-24T23:50:03.803" v="162" actId="14100"/>
          <ac:spMkLst>
            <pc:docMk/>
            <pc:sldMk cId="101145496" sldId="323"/>
            <ac:spMk id="6" creationId="{A0747F17-872E-4890-8CB7-308954E2D242}"/>
          </ac:spMkLst>
        </pc:spChg>
        <pc:spChg chg="add mod">
          <ac:chgData name="Kyd Law" userId="eea39dd088786ed2" providerId="LiveId" clId="{E01C5980-304E-4966-9329-CAC7B4A42965}" dt="2021-10-24T23:49:45.797" v="158" actId="1076"/>
          <ac:spMkLst>
            <pc:docMk/>
            <pc:sldMk cId="101145496" sldId="323"/>
            <ac:spMk id="7" creationId="{C44472DE-3AF9-43E7-9B96-281B62406585}"/>
          </ac:spMkLst>
        </pc:spChg>
        <pc:spChg chg="add mod">
          <ac:chgData name="Kyd Law" userId="eea39dd088786ed2" providerId="LiveId" clId="{E01C5980-304E-4966-9329-CAC7B4A42965}" dt="2021-10-24T23:49:45.797" v="158" actId="1076"/>
          <ac:spMkLst>
            <pc:docMk/>
            <pc:sldMk cId="101145496" sldId="323"/>
            <ac:spMk id="8" creationId="{FFD98F54-CB03-417A-8E7A-F3B1A7AD3DA4}"/>
          </ac:spMkLst>
        </pc:spChg>
        <pc:spChg chg="add mod">
          <ac:chgData name="Kyd Law" userId="eea39dd088786ed2" providerId="LiveId" clId="{E01C5980-304E-4966-9329-CAC7B4A42965}" dt="2021-10-24T23:49:45.797" v="158" actId="1076"/>
          <ac:spMkLst>
            <pc:docMk/>
            <pc:sldMk cId="101145496" sldId="323"/>
            <ac:spMk id="9" creationId="{C30FAF23-2750-436F-8FE3-128D6F43AA86}"/>
          </ac:spMkLst>
        </pc:spChg>
        <pc:spChg chg="add mod">
          <ac:chgData name="Kyd Law" userId="eea39dd088786ed2" providerId="LiveId" clId="{E01C5980-304E-4966-9329-CAC7B4A42965}" dt="2021-10-24T23:49:45.797" v="158" actId="1076"/>
          <ac:spMkLst>
            <pc:docMk/>
            <pc:sldMk cId="101145496" sldId="323"/>
            <ac:spMk id="10" creationId="{CAD6C796-5C94-4B05-99C7-5F1CE9518062}"/>
          </ac:spMkLst>
        </pc:spChg>
        <pc:spChg chg="add mod">
          <ac:chgData name="Kyd Law" userId="eea39dd088786ed2" providerId="LiveId" clId="{E01C5980-304E-4966-9329-CAC7B4A42965}" dt="2021-10-24T23:49:45.797" v="158" actId="1076"/>
          <ac:spMkLst>
            <pc:docMk/>
            <pc:sldMk cId="101145496" sldId="323"/>
            <ac:spMk id="11" creationId="{233CCDBF-441E-4EE8-AAF9-99E0463365C6}"/>
          </ac:spMkLst>
        </pc:spChg>
        <pc:spChg chg="add mod">
          <ac:chgData name="Kyd Law" userId="eea39dd088786ed2" providerId="LiveId" clId="{E01C5980-304E-4966-9329-CAC7B4A42965}" dt="2021-10-24T23:49:45.797" v="158" actId="1076"/>
          <ac:spMkLst>
            <pc:docMk/>
            <pc:sldMk cId="101145496" sldId="323"/>
            <ac:spMk id="12" creationId="{58C8D64B-0E99-42B8-9B7C-39BF12592CB2}"/>
          </ac:spMkLst>
        </pc:spChg>
        <pc:picChg chg="add mod">
          <ac:chgData name="Kyd Law" userId="eea39dd088786ed2" providerId="LiveId" clId="{E01C5980-304E-4966-9329-CAC7B4A42965}" dt="2021-10-24T23:47:35.789" v="117" actId="931"/>
          <ac:picMkLst>
            <pc:docMk/>
            <pc:sldMk cId="101145496" sldId="323"/>
            <ac:picMk id="5" creationId="{06045E1D-E90A-4ED6-A804-A0AD5B8171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CAE7-4BE8-4993-BEFE-20AD00B2B8B0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9CDFF-D33A-457F-96BB-5F82D1438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97D6E-C0DB-4971-8161-F4C121F6EF5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60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8E001-84B9-4FB4-AFBA-D80B7C4B1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9398EC-F811-4732-B8A6-56DC1E579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C5E0F-CFD6-4224-B79F-082549F3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DEEB5E-098D-4A05-AD76-7F371E2E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809FC4-64DC-4AFB-A91A-0644A455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2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63A36-645A-4FBA-AE9A-A2E391DB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DFF428-6BDE-4FEA-929A-A6967815F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12AA90-7083-4B96-81B1-DB9B0336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5C679A-4AE4-4896-BAE7-9858A5DC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FDBF6-B4D2-401E-BC9B-2B681CA0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8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2DD8FA-8052-40E8-9441-8363A896F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BE7FEB-7739-4E23-8E99-DECAAEA26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8075C-6FE1-44C8-8511-6F155FA6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9999EE-1AEA-42E9-B175-659C1BBC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EC2221-B76C-4EC9-8DE2-73B9B35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60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7768AB-8128-4335-A4AD-9513EFC6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B4B078-3E0A-49D2-B27A-AE39BE6D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3CBE1D-36F6-4D79-B8E3-402C6EB2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424361-868F-4641-B554-C91FDCF4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FFCEAE-5C1D-4F60-B311-B05B36D1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52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7F531-228C-4456-AB7A-12FCE2F4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DEF40C-9904-4DC7-9958-8B2FCF18B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D01C7-43E4-406D-B42B-448FE4015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C0C291-C602-4D37-9DC2-4905E976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71FF26-9C23-4E90-927D-B1087C75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3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5EBBB-8216-4B1A-90AF-95494BB1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3236BB-3EE7-459E-B9D8-63CA70C88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AE8C21-9124-4D5E-B4CC-4A9AB60D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E6B598-55A4-423C-BF8F-E5817020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F61EAC-F32E-437A-8E47-63ABADC8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978D84-9CEC-49BB-B8ED-70720E7B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09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DC810-A6C3-4E19-BB19-F94A3C80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AC4FD7-A814-4B63-BBE1-D9DFA97CE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47F050-CD09-4760-AAFC-4738A21ED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368C96-CF83-4CDA-90A5-B9818B31B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C752D4-68A1-4156-BA6F-7F95215FF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E4305AC-8A45-4160-95F1-FD4F2DCB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53A0F8-023F-49A4-B652-5E763840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0FDA82-14C7-4A13-8307-52FFC577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28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34827-6EC0-4CEF-B9A8-27E0BD19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B7D878-207D-4EBE-9F10-2B30D0B9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49E0AE-A58C-4179-9C19-508DD47F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74A33F-C5B0-42F0-95C3-606ABE64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36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A6DB00-C02D-4E63-95BF-5423F1B1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C824873-CE94-488F-A82A-E9A1CD20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9D3BC-7AC1-40B7-87F4-49CE7E01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81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EA0ADA-BE94-4F0B-9744-F563B61A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C8200D-BC91-476F-BC31-FC62973B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8B1B8B-C3ED-4457-8E96-E0D32135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2787BB-EDBE-4E1E-B28E-0742B44A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A76F66-603F-49A5-B30D-161DDD6D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CC3676-B26F-401E-B554-3C5498BE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33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8435A-719C-43B8-8D49-2DFA5ED5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34B5A19-3EA7-4649-B085-B4EE1876D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CC20D6-F6EA-43D7-836B-4C4332FF9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203815-296F-40FB-947C-A577C28B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9446B2-E5AB-427A-8E2E-01003AC4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C860E-0795-40E6-B24A-42E4320F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56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65EFB48-93D5-4BFB-A3E0-4CA858A2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86AC1A-FF28-465F-AAD9-EEC790E83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B632B1-8973-479D-A64C-98BC72F62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F47F-D8F7-41B1-B9D2-6944AE9D3428}" type="datetimeFigureOut">
              <a:rPr lang="fr-FR" smtClean="0"/>
              <a:t>25/10/2021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A92780-B4A8-42DD-BB1C-4EB2F66BF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E51919-5C8F-42E7-8F38-92C7C26C4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18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0.pn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sv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microsoft.com/office/2007/relationships/hdphoto" Target="../media/hdphoto1.wdp"/><Relationship Id="rId9" Type="http://schemas.openxmlformats.org/officeDocument/2006/relationships/image" Target="../media/image25.svg"/><Relationship Id="rId14" Type="http://schemas.openxmlformats.org/officeDocument/2006/relationships/image" Target="../media/image30.svg"/><Relationship Id="rId22" Type="http://schemas.openxmlformats.org/officeDocument/2006/relationships/image" Target="../media/image38.png"/><Relationship Id="rId27" Type="http://schemas.openxmlformats.org/officeDocument/2006/relationships/image" Target="../media/image43.svg"/><Relationship Id="rId30" Type="http://schemas.openxmlformats.org/officeDocument/2006/relationships/image" Target="../media/image46.png"/><Relationship Id="rId8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50.png"/><Relationship Id="rId21" Type="http://schemas.openxmlformats.org/officeDocument/2006/relationships/image" Target="../media/image64.svg"/><Relationship Id="rId7" Type="http://schemas.openxmlformats.org/officeDocument/2006/relationships/image" Target="../media/image3.svg"/><Relationship Id="rId12" Type="http://schemas.openxmlformats.org/officeDocument/2006/relationships/image" Target="../media/image56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2" Type="http://schemas.openxmlformats.org/officeDocument/2006/relationships/image" Target="../media/image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5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1.png"/><Relationship Id="rId15" Type="http://schemas.microsoft.com/office/2007/relationships/hdphoto" Target="../media/hdphoto2.wdp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2.svg"/><Relationship Id="rId31" Type="http://schemas.openxmlformats.org/officeDocument/2006/relationships/image" Target="../media/image74.svg"/><Relationship Id="rId4" Type="http://schemas.openxmlformats.org/officeDocument/2006/relationships/image" Target="../media/image51.sv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8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50.png"/><Relationship Id="rId21" Type="http://schemas.openxmlformats.org/officeDocument/2006/relationships/image" Target="../media/image64.svg"/><Relationship Id="rId7" Type="http://schemas.openxmlformats.org/officeDocument/2006/relationships/image" Target="../media/image3.svg"/><Relationship Id="rId12" Type="http://schemas.openxmlformats.org/officeDocument/2006/relationships/image" Target="../media/image56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2" Type="http://schemas.openxmlformats.org/officeDocument/2006/relationships/image" Target="../media/image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5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1.png"/><Relationship Id="rId15" Type="http://schemas.microsoft.com/office/2007/relationships/hdphoto" Target="../media/hdphoto2.wdp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2.svg"/><Relationship Id="rId31" Type="http://schemas.openxmlformats.org/officeDocument/2006/relationships/image" Target="../media/image74.svg"/><Relationship Id="rId4" Type="http://schemas.openxmlformats.org/officeDocument/2006/relationships/image" Target="../media/image51.sv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8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50.png"/><Relationship Id="rId21" Type="http://schemas.openxmlformats.org/officeDocument/2006/relationships/image" Target="../media/image64.svg"/><Relationship Id="rId7" Type="http://schemas.openxmlformats.org/officeDocument/2006/relationships/image" Target="../media/image3.svg"/><Relationship Id="rId12" Type="http://schemas.openxmlformats.org/officeDocument/2006/relationships/image" Target="../media/image56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2" Type="http://schemas.openxmlformats.org/officeDocument/2006/relationships/image" Target="../media/image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5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1.png"/><Relationship Id="rId15" Type="http://schemas.microsoft.com/office/2007/relationships/hdphoto" Target="../media/hdphoto2.wdp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62.svg"/><Relationship Id="rId31" Type="http://schemas.openxmlformats.org/officeDocument/2006/relationships/image" Target="../media/image74.svg"/><Relationship Id="rId4" Type="http://schemas.openxmlformats.org/officeDocument/2006/relationships/image" Target="../media/image51.svg"/><Relationship Id="rId9" Type="http://schemas.openxmlformats.org/officeDocument/2006/relationships/image" Target="../media/image53.svg"/><Relationship Id="rId14" Type="http://schemas.openxmlformats.org/officeDocument/2006/relationships/image" Target="../media/image58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8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svg"/><Relationship Id="rId18" Type="http://schemas.openxmlformats.org/officeDocument/2006/relationships/image" Target="../media/image75.png"/><Relationship Id="rId26" Type="http://schemas.openxmlformats.org/officeDocument/2006/relationships/image" Target="../media/image69.png"/><Relationship Id="rId3" Type="http://schemas.openxmlformats.org/officeDocument/2006/relationships/image" Target="../media/image50.png"/><Relationship Id="rId21" Type="http://schemas.microsoft.com/office/2007/relationships/hdphoto" Target="../media/hdphoto2.wdp"/><Relationship Id="rId7" Type="http://schemas.openxmlformats.org/officeDocument/2006/relationships/image" Target="../media/image3.svg"/><Relationship Id="rId12" Type="http://schemas.openxmlformats.org/officeDocument/2006/relationships/image" Target="../media/image56.png"/><Relationship Id="rId17" Type="http://schemas.openxmlformats.org/officeDocument/2006/relationships/image" Target="../media/image74.svg"/><Relationship Id="rId25" Type="http://schemas.openxmlformats.org/officeDocument/2006/relationships/image" Target="../media/image66.svg"/><Relationship Id="rId33" Type="http://schemas.openxmlformats.org/officeDocument/2006/relationships/image" Target="../media/image62.svg"/><Relationship Id="rId2" Type="http://schemas.openxmlformats.org/officeDocument/2006/relationships/image" Target="../media/image4.png"/><Relationship Id="rId16" Type="http://schemas.openxmlformats.org/officeDocument/2006/relationships/image" Target="../media/image73.png"/><Relationship Id="rId20" Type="http://schemas.openxmlformats.org/officeDocument/2006/relationships/image" Target="../media/image58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5.svg"/><Relationship Id="rId24" Type="http://schemas.openxmlformats.org/officeDocument/2006/relationships/image" Target="../media/image65.png"/><Relationship Id="rId32" Type="http://schemas.openxmlformats.org/officeDocument/2006/relationships/image" Target="../media/image61.png"/><Relationship Id="rId5" Type="http://schemas.openxmlformats.org/officeDocument/2006/relationships/image" Target="../media/image1.png"/><Relationship Id="rId15" Type="http://schemas.openxmlformats.org/officeDocument/2006/relationships/image" Target="../media/image68.svg"/><Relationship Id="rId23" Type="http://schemas.openxmlformats.org/officeDocument/2006/relationships/image" Target="../media/image60.svg"/><Relationship Id="rId28" Type="http://schemas.openxmlformats.org/officeDocument/2006/relationships/image" Target="../media/image71.png"/><Relationship Id="rId10" Type="http://schemas.openxmlformats.org/officeDocument/2006/relationships/image" Target="../media/image54.png"/><Relationship Id="rId19" Type="http://schemas.openxmlformats.org/officeDocument/2006/relationships/image" Target="../media/image76.svg"/><Relationship Id="rId31" Type="http://schemas.openxmlformats.org/officeDocument/2006/relationships/image" Target="../media/image64.svg"/><Relationship Id="rId4" Type="http://schemas.openxmlformats.org/officeDocument/2006/relationships/image" Target="../media/image51.svg"/><Relationship Id="rId9" Type="http://schemas.openxmlformats.org/officeDocument/2006/relationships/image" Target="../media/image53.svg"/><Relationship Id="rId14" Type="http://schemas.openxmlformats.org/officeDocument/2006/relationships/image" Target="../media/image67.png"/><Relationship Id="rId22" Type="http://schemas.openxmlformats.org/officeDocument/2006/relationships/image" Target="../media/image59.png"/><Relationship Id="rId27" Type="http://schemas.openxmlformats.org/officeDocument/2006/relationships/image" Target="../media/image70.svg"/><Relationship Id="rId30" Type="http://schemas.openxmlformats.org/officeDocument/2006/relationships/image" Target="../media/image63.png"/><Relationship Id="rId8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svg"/><Relationship Id="rId18" Type="http://schemas.openxmlformats.org/officeDocument/2006/relationships/image" Target="../media/image61.png"/><Relationship Id="rId26" Type="http://schemas.openxmlformats.org/officeDocument/2006/relationships/image" Target="../media/image71.png"/><Relationship Id="rId21" Type="http://schemas.openxmlformats.org/officeDocument/2006/relationships/image" Target="../media/image66.svg"/><Relationship Id="rId34" Type="http://schemas.openxmlformats.org/officeDocument/2006/relationships/image" Target="../media/image50.png"/><Relationship Id="rId7" Type="http://schemas.openxmlformats.org/officeDocument/2006/relationships/image" Target="../media/image1.png"/><Relationship Id="rId12" Type="http://schemas.openxmlformats.org/officeDocument/2006/relationships/image" Target="../media/image59.png"/><Relationship Id="rId17" Type="http://schemas.microsoft.com/office/2007/relationships/hdphoto" Target="../media/hdphoto2.wdp"/><Relationship Id="rId25" Type="http://schemas.openxmlformats.org/officeDocument/2006/relationships/image" Target="../media/image70.svg"/><Relationship Id="rId33" Type="http://schemas.openxmlformats.org/officeDocument/2006/relationships/image" Target="../media/image84.svg"/><Relationship Id="rId2" Type="http://schemas.openxmlformats.org/officeDocument/2006/relationships/image" Target="../media/image77.png"/><Relationship Id="rId16" Type="http://schemas.openxmlformats.org/officeDocument/2006/relationships/image" Target="../media/image58.png"/><Relationship Id="rId20" Type="http://schemas.openxmlformats.org/officeDocument/2006/relationships/image" Target="../media/image65.png"/><Relationship Id="rId29" Type="http://schemas.openxmlformats.org/officeDocument/2006/relationships/image" Target="../media/image7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11" Type="http://schemas.openxmlformats.org/officeDocument/2006/relationships/image" Target="../media/image74.svg"/><Relationship Id="rId24" Type="http://schemas.openxmlformats.org/officeDocument/2006/relationships/image" Target="../media/image69.png"/><Relationship Id="rId32" Type="http://schemas.openxmlformats.org/officeDocument/2006/relationships/image" Target="../media/image83.png"/><Relationship Id="rId37" Type="http://schemas.openxmlformats.org/officeDocument/2006/relationships/image" Target="../media/image86.svg"/><Relationship Id="rId5" Type="http://schemas.openxmlformats.org/officeDocument/2006/relationships/image" Target="../media/image79.png"/><Relationship Id="rId15" Type="http://schemas.openxmlformats.org/officeDocument/2006/relationships/image" Target="../media/image64.svg"/><Relationship Id="rId23" Type="http://schemas.openxmlformats.org/officeDocument/2006/relationships/image" Target="../media/image68.svg"/><Relationship Id="rId28" Type="http://schemas.openxmlformats.org/officeDocument/2006/relationships/image" Target="../media/image75.png"/><Relationship Id="rId36" Type="http://schemas.openxmlformats.org/officeDocument/2006/relationships/image" Target="../media/image85.png"/><Relationship Id="rId10" Type="http://schemas.openxmlformats.org/officeDocument/2006/relationships/image" Target="../media/image73.png"/><Relationship Id="rId19" Type="http://schemas.openxmlformats.org/officeDocument/2006/relationships/image" Target="../media/image62.svg"/><Relationship Id="rId31" Type="http://schemas.openxmlformats.org/officeDocument/2006/relationships/image" Target="../media/image82.svg"/><Relationship Id="rId4" Type="http://schemas.openxmlformats.org/officeDocument/2006/relationships/image" Target="../media/image4.png"/><Relationship Id="rId9" Type="http://schemas.openxmlformats.org/officeDocument/2006/relationships/image" Target="../media/image55.svg"/><Relationship Id="rId14" Type="http://schemas.openxmlformats.org/officeDocument/2006/relationships/image" Target="../media/image63.png"/><Relationship Id="rId22" Type="http://schemas.openxmlformats.org/officeDocument/2006/relationships/image" Target="../media/image67.png"/><Relationship Id="rId27" Type="http://schemas.openxmlformats.org/officeDocument/2006/relationships/image" Target="../media/image72.svg"/><Relationship Id="rId30" Type="http://schemas.openxmlformats.org/officeDocument/2006/relationships/image" Target="../media/image81.png"/><Relationship Id="rId35" Type="http://schemas.openxmlformats.org/officeDocument/2006/relationships/image" Target="../media/image51.svg"/><Relationship Id="rId8" Type="http://schemas.openxmlformats.org/officeDocument/2006/relationships/image" Target="../media/image54.png"/><Relationship Id="rId3" Type="http://schemas.openxmlformats.org/officeDocument/2006/relationships/image" Target="../media/image7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0.png"/><Relationship Id="rId7" Type="http://schemas.openxmlformats.org/officeDocument/2006/relationships/image" Target="../media/image84.svg"/><Relationship Id="rId12" Type="http://schemas.openxmlformats.org/officeDocument/2006/relationships/image" Target="../media/image8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1.png"/><Relationship Id="rId5" Type="http://schemas.openxmlformats.org/officeDocument/2006/relationships/image" Target="../media/image1.png"/><Relationship Id="rId10" Type="http://schemas.openxmlformats.org/officeDocument/2006/relationships/image" Target="../media/image80.svg"/><Relationship Id="rId4" Type="http://schemas.openxmlformats.org/officeDocument/2006/relationships/image" Target="../media/image51.sv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2.wdp"/><Relationship Id="rId18" Type="http://schemas.openxmlformats.org/officeDocument/2006/relationships/image" Target="../media/image67.png"/><Relationship Id="rId26" Type="http://schemas.openxmlformats.org/officeDocument/2006/relationships/image" Target="../media/image83.png"/><Relationship Id="rId3" Type="http://schemas.openxmlformats.org/officeDocument/2006/relationships/image" Target="../media/image50.png"/><Relationship Id="rId21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58.png"/><Relationship Id="rId17" Type="http://schemas.openxmlformats.org/officeDocument/2006/relationships/image" Target="../media/image66.svg"/><Relationship Id="rId25" Type="http://schemas.openxmlformats.org/officeDocument/2006/relationships/image" Target="../media/image76.svg"/><Relationship Id="rId2" Type="http://schemas.openxmlformats.org/officeDocument/2006/relationships/image" Target="../media/image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4.svg"/><Relationship Id="rId24" Type="http://schemas.openxmlformats.org/officeDocument/2006/relationships/image" Target="../media/image75.png"/><Relationship Id="rId5" Type="http://schemas.openxmlformats.org/officeDocument/2006/relationships/image" Target="../media/image1.png"/><Relationship Id="rId15" Type="http://schemas.openxmlformats.org/officeDocument/2006/relationships/image" Target="../media/image62.svg"/><Relationship Id="rId23" Type="http://schemas.openxmlformats.org/officeDocument/2006/relationships/image" Target="../media/image72.svg"/><Relationship Id="rId28" Type="http://schemas.openxmlformats.org/officeDocument/2006/relationships/image" Target="../media/image54.png"/><Relationship Id="rId10" Type="http://schemas.openxmlformats.org/officeDocument/2006/relationships/image" Target="../media/image63.png"/><Relationship Id="rId19" Type="http://schemas.openxmlformats.org/officeDocument/2006/relationships/image" Target="../media/image68.svg"/><Relationship Id="rId4" Type="http://schemas.openxmlformats.org/officeDocument/2006/relationships/image" Target="../media/image51.svg"/><Relationship Id="rId9" Type="http://schemas.openxmlformats.org/officeDocument/2006/relationships/image" Target="../media/image60.svg"/><Relationship Id="rId14" Type="http://schemas.openxmlformats.org/officeDocument/2006/relationships/image" Target="../media/image61.png"/><Relationship Id="rId22" Type="http://schemas.openxmlformats.org/officeDocument/2006/relationships/image" Target="../media/image71.png"/><Relationship Id="rId27" Type="http://schemas.openxmlformats.org/officeDocument/2006/relationships/image" Target="../media/image8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6.svg"/><Relationship Id="rId18" Type="http://schemas.openxmlformats.org/officeDocument/2006/relationships/image" Target="../media/image94.png"/><Relationship Id="rId26" Type="http://schemas.openxmlformats.org/officeDocument/2006/relationships/image" Target="../media/image63.png"/><Relationship Id="rId3" Type="http://schemas.openxmlformats.org/officeDocument/2006/relationships/image" Target="../media/image88.png"/><Relationship Id="rId21" Type="http://schemas.openxmlformats.org/officeDocument/2006/relationships/image" Target="../media/image72.svg"/><Relationship Id="rId7" Type="http://schemas.openxmlformats.org/officeDocument/2006/relationships/image" Target="../media/image3.svg"/><Relationship Id="rId12" Type="http://schemas.openxmlformats.org/officeDocument/2006/relationships/image" Target="../media/image92.png"/><Relationship Id="rId17" Type="http://schemas.openxmlformats.org/officeDocument/2006/relationships/image" Target="../media/image68.svg"/><Relationship Id="rId25" Type="http://schemas.openxmlformats.org/officeDocument/2006/relationships/image" Target="../media/image99.svg"/><Relationship Id="rId2" Type="http://schemas.openxmlformats.org/officeDocument/2006/relationships/image" Target="../media/image4.png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74.svg"/><Relationship Id="rId24" Type="http://schemas.openxmlformats.org/officeDocument/2006/relationships/image" Target="../media/image98.png"/><Relationship Id="rId5" Type="http://schemas.openxmlformats.org/officeDocument/2006/relationships/image" Target="../media/image1.png"/><Relationship Id="rId15" Type="http://schemas.microsoft.com/office/2007/relationships/hdphoto" Target="../media/hdphoto2.wdp"/><Relationship Id="rId23" Type="http://schemas.openxmlformats.org/officeDocument/2006/relationships/image" Target="../media/image97.svg"/><Relationship Id="rId28" Type="http://schemas.openxmlformats.org/officeDocument/2006/relationships/image" Target="../media/image65.png"/><Relationship Id="rId10" Type="http://schemas.openxmlformats.org/officeDocument/2006/relationships/image" Target="../media/image91.png"/><Relationship Id="rId19" Type="http://schemas.openxmlformats.org/officeDocument/2006/relationships/image" Target="../media/image70.svg"/><Relationship Id="rId31" Type="http://schemas.openxmlformats.org/officeDocument/2006/relationships/image" Target="../media/image102.svg"/><Relationship Id="rId4" Type="http://schemas.openxmlformats.org/officeDocument/2006/relationships/image" Target="../media/image89.svg"/><Relationship Id="rId9" Type="http://schemas.openxmlformats.org/officeDocument/2006/relationships/image" Target="../media/image57.svg"/><Relationship Id="rId14" Type="http://schemas.openxmlformats.org/officeDocument/2006/relationships/image" Target="../media/image58.png"/><Relationship Id="rId22" Type="http://schemas.openxmlformats.org/officeDocument/2006/relationships/image" Target="../media/image96.png"/><Relationship Id="rId27" Type="http://schemas.openxmlformats.org/officeDocument/2006/relationships/image" Target="../media/image100.svg"/><Relationship Id="rId30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1AA1059-2D38-4B8D-904D-DCA98590ABBC}"/>
              </a:ext>
            </a:extLst>
          </p:cNvPr>
          <p:cNvSpPr/>
          <p:nvPr/>
        </p:nvSpPr>
        <p:spPr>
          <a:xfrm>
            <a:off x="4021272" y="2574720"/>
            <a:ext cx="2075229" cy="1624545"/>
          </a:xfrm>
          <a:custGeom>
            <a:avLst/>
            <a:gdLst>
              <a:gd name="connsiteX0" fmla="*/ 590329 w 2075229"/>
              <a:gd name="connsiteY0" fmla="*/ 0 h 1624545"/>
              <a:gd name="connsiteX1" fmla="*/ 1951854 w 2075229"/>
              <a:gd name="connsiteY1" fmla="*/ 488775 h 1624545"/>
              <a:gd name="connsiteX2" fmla="*/ 2075229 w 2075229"/>
              <a:gd name="connsiteY2" fmla="*/ 600905 h 1624545"/>
              <a:gd name="connsiteX3" fmla="*/ 2046602 w 2075229"/>
              <a:gd name="connsiteY3" fmla="*/ 626923 h 1624545"/>
              <a:gd name="connsiteX4" fmla="*/ 1515909 w 2075229"/>
              <a:gd name="connsiteY4" fmla="*/ 1503946 h 1624545"/>
              <a:gd name="connsiteX5" fmla="*/ 1484900 w 2075229"/>
              <a:gd name="connsiteY5" fmla="*/ 1624545 h 1624545"/>
              <a:gd name="connsiteX6" fmla="*/ 1438725 w 2075229"/>
              <a:gd name="connsiteY6" fmla="*/ 1612672 h 1624545"/>
              <a:gd name="connsiteX7" fmla="*/ 31009 w 2075229"/>
              <a:gd name="connsiteY7" fmla="*/ 204956 h 1624545"/>
              <a:gd name="connsiteX8" fmla="*/ 0 w 2075229"/>
              <a:gd name="connsiteY8" fmla="*/ 84357 h 1624545"/>
              <a:gd name="connsiteX9" fmla="*/ 158954 w 2075229"/>
              <a:gd name="connsiteY9" fmla="*/ 43486 h 1624545"/>
              <a:gd name="connsiteX10" fmla="*/ 590329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590329" y="0"/>
                </a:moveTo>
                <a:cubicBezTo>
                  <a:pt x="1107515" y="0"/>
                  <a:pt x="1581858" y="183427"/>
                  <a:pt x="1951854" y="488775"/>
                </a:cubicBezTo>
                <a:lnTo>
                  <a:pt x="2075229" y="600905"/>
                </a:lnTo>
                <a:lnTo>
                  <a:pt x="2046602" y="626923"/>
                </a:lnTo>
                <a:cubicBezTo>
                  <a:pt x="1804512" y="869014"/>
                  <a:pt x="1620143" y="1168827"/>
                  <a:pt x="1515909" y="1503946"/>
                </a:cubicBezTo>
                <a:lnTo>
                  <a:pt x="1484900" y="1624545"/>
                </a:lnTo>
                <a:lnTo>
                  <a:pt x="1438725" y="1612672"/>
                </a:lnTo>
                <a:cubicBezTo>
                  <a:pt x="768486" y="1404206"/>
                  <a:pt x="239475" y="875195"/>
                  <a:pt x="31009" y="204956"/>
                </a:cubicBezTo>
                <a:lnTo>
                  <a:pt x="0" y="84357"/>
                </a:lnTo>
                <a:lnTo>
                  <a:pt x="158954" y="43486"/>
                </a:lnTo>
                <a:cubicBezTo>
                  <a:pt x="298292" y="14974"/>
                  <a:pt x="442562" y="0"/>
                  <a:pt x="590329" y="0"/>
                </a:cubicBezTo>
                <a:close/>
              </a:path>
            </a:pathLst>
          </a:custGeom>
          <a:solidFill>
            <a:srgbClr val="ADBD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0122C97-7DCC-40DC-80DF-CF52EE44DB4C}"/>
              </a:ext>
            </a:extLst>
          </p:cNvPr>
          <p:cNvSpPr/>
          <p:nvPr/>
        </p:nvSpPr>
        <p:spPr>
          <a:xfrm>
            <a:off x="6096501" y="2574720"/>
            <a:ext cx="2075229" cy="1624545"/>
          </a:xfrm>
          <a:custGeom>
            <a:avLst/>
            <a:gdLst>
              <a:gd name="connsiteX0" fmla="*/ 1484900 w 2075229"/>
              <a:gd name="connsiteY0" fmla="*/ 0 h 1624545"/>
              <a:gd name="connsiteX1" fmla="*/ 1916275 w 2075229"/>
              <a:gd name="connsiteY1" fmla="*/ 43486 h 1624545"/>
              <a:gd name="connsiteX2" fmla="*/ 2075229 w 2075229"/>
              <a:gd name="connsiteY2" fmla="*/ 84357 h 1624545"/>
              <a:gd name="connsiteX3" fmla="*/ 2044220 w 2075229"/>
              <a:gd name="connsiteY3" fmla="*/ 204956 h 1624545"/>
              <a:gd name="connsiteX4" fmla="*/ 636504 w 2075229"/>
              <a:gd name="connsiteY4" fmla="*/ 1612672 h 1624545"/>
              <a:gd name="connsiteX5" fmla="*/ 590329 w 2075229"/>
              <a:gd name="connsiteY5" fmla="*/ 1624545 h 1624545"/>
              <a:gd name="connsiteX6" fmla="*/ 559320 w 2075229"/>
              <a:gd name="connsiteY6" fmla="*/ 1503946 h 1624545"/>
              <a:gd name="connsiteX7" fmla="*/ 28627 w 2075229"/>
              <a:gd name="connsiteY7" fmla="*/ 626923 h 1624545"/>
              <a:gd name="connsiteX8" fmla="*/ 0 w 2075229"/>
              <a:gd name="connsiteY8" fmla="*/ 600905 h 1624545"/>
              <a:gd name="connsiteX9" fmla="*/ 123375 w 2075229"/>
              <a:gd name="connsiteY9" fmla="*/ 488775 h 1624545"/>
              <a:gd name="connsiteX10" fmla="*/ 1484900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1484900" y="0"/>
                </a:moveTo>
                <a:cubicBezTo>
                  <a:pt x="1632667" y="0"/>
                  <a:pt x="1776937" y="14974"/>
                  <a:pt x="1916275" y="43486"/>
                </a:cubicBezTo>
                <a:lnTo>
                  <a:pt x="2075229" y="84357"/>
                </a:lnTo>
                <a:lnTo>
                  <a:pt x="2044220" y="204956"/>
                </a:lnTo>
                <a:cubicBezTo>
                  <a:pt x="1835754" y="875195"/>
                  <a:pt x="1306743" y="1404206"/>
                  <a:pt x="636504" y="1612672"/>
                </a:cubicBezTo>
                <a:lnTo>
                  <a:pt x="590329" y="1624545"/>
                </a:lnTo>
                <a:lnTo>
                  <a:pt x="559320" y="1503946"/>
                </a:lnTo>
                <a:cubicBezTo>
                  <a:pt x="455087" y="1168827"/>
                  <a:pt x="270718" y="869014"/>
                  <a:pt x="28627" y="626923"/>
                </a:cubicBezTo>
                <a:lnTo>
                  <a:pt x="0" y="600905"/>
                </a:lnTo>
                <a:lnTo>
                  <a:pt x="123375" y="488775"/>
                </a:lnTo>
                <a:cubicBezTo>
                  <a:pt x="493371" y="183427"/>
                  <a:pt x="967715" y="0"/>
                  <a:pt x="1484900" y="0"/>
                </a:cubicBezTo>
                <a:close/>
              </a:path>
            </a:pathLst>
          </a:custGeom>
          <a:solidFill>
            <a:srgbClr val="97E36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50DEFC9-9FAE-48C1-B547-C41599B7DDC7}"/>
              </a:ext>
            </a:extLst>
          </p:cNvPr>
          <p:cNvSpPr/>
          <p:nvPr/>
        </p:nvSpPr>
        <p:spPr>
          <a:xfrm>
            <a:off x="5440950" y="4199264"/>
            <a:ext cx="1311100" cy="2055450"/>
          </a:xfrm>
          <a:custGeom>
            <a:avLst/>
            <a:gdLst>
              <a:gd name="connsiteX0" fmla="*/ 65221 w 1311100"/>
              <a:gd name="connsiteY0" fmla="*/ 0 h 2055450"/>
              <a:gd name="connsiteX1" fmla="*/ 224175 w 1311100"/>
              <a:gd name="connsiteY1" fmla="*/ 40871 h 2055450"/>
              <a:gd name="connsiteX2" fmla="*/ 655550 w 1311100"/>
              <a:gd name="connsiteY2" fmla="*/ 84357 h 2055450"/>
              <a:gd name="connsiteX3" fmla="*/ 1086925 w 1311100"/>
              <a:gd name="connsiteY3" fmla="*/ 40871 h 2055450"/>
              <a:gd name="connsiteX4" fmla="*/ 1245879 w 1311100"/>
              <a:gd name="connsiteY4" fmla="*/ 0 h 2055450"/>
              <a:gd name="connsiteX5" fmla="*/ 1267614 w 1311100"/>
              <a:gd name="connsiteY5" fmla="*/ 84530 h 2055450"/>
              <a:gd name="connsiteX6" fmla="*/ 1311100 w 1311100"/>
              <a:gd name="connsiteY6" fmla="*/ 515905 h 2055450"/>
              <a:gd name="connsiteX7" fmla="*/ 684177 w 1311100"/>
              <a:gd name="connsiteY7" fmla="*/ 2029432 h 2055450"/>
              <a:gd name="connsiteX8" fmla="*/ 655550 w 1311100"/>
              <a:gd name="connsiteY8" fmla="*/ 2055450 h 2055450"/>
              <a:gd name="connsiteX9" fmla="*/ 626923 w 1311100"/>
              <a:gd name="connsiteY9" fmla="*/ 2029432 h 2055450"/>
              <a:gd name="connsiteX10" fmla="*/ 0 w 1311100"/>
              <a:gd name="connsiteY10" fmla="*/ 515905 h 2055450"/>
              <a:gd name="connsiteX11" fmla="*/ 43486 w 1311100"/>
              <a:gd name="connsiteY11" fmla="*/ 84530 h 2055450"/>
              <a:gd name="connsiteX12" fmla="*/ 65221 w 1311100"/>
              <a:gd name="connsiteY12" fmla="*/ 0 h 205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100" h="2055450">
                <a:moveTo>
                  <a:pt x="65221" y="0"/>
                </a:moveTo>
                <a:lnTo>
                  <a:pt x="224175" y="40871"/>
                </a:lnTo>
                <a:cubicBezTo>
                  <a:pt x="363513" y="69384"/>
                  <a:pt x="507783" y="84357"/>
                  <a:pt x="655550" y="84357"/>
                </a:cubicBezTo>
                <a:cubicBezTo>
                  <a:pt x="803317" y="84357"/>
                  <a:pt x="947587" y="69384"/>
                  <a:pt x="1086925" y="40871"/>
                </a:cubicBezTo>
                <a:lnTo>
                  <a:pt x="1245879" y="0"/>
                </a:lnTo>
                <a:lnTo>
                  <a:pt x="1267614" y="84530"/>
                </a:lnTo>
                <a:cubicBezTo>
                  <a:pt x="1296127" y="223868"/>
                  <a:pt x="1311100" y="368138"/>
                  <a:pt x="1311100" y="515905"/>
                </a:cubicBezTo>
                <a:cubicBezTo>
                  <a:pt x="1311100" y="1106974"/>
                  <a:pt x="1071522" y="1642087"/>
                  <a:pt x="684177" y="2029432"/>
                </a:cubicBezTo>
                <a:lnTo>
                  <a:pt x="655550" y="2055450"/>
                </a:lnTo>
                <a:lnTo>
                  <a:pt x="626923" y="2029432"/>
                </a:lnTo>
                <a:cubicBezTo>
                  <a:pt x="239578" y="1642087"/>
                  <a:pt x="0" y="1106974"/>
                  <a:pt x="0" y="515905"/>
                </a:cubicBezTo>
                <a:cubicBezTo>
                  <a:pt x="0" y="368138"/>
                  <a:pt x="14974" y="223868"/>
                  <a:pt x="43486" y="84530"/>
                </a:cubicBezTo>
                <a:lnTo>
                  <a:pt x="65221" y="0"/>
                </a:lnTo>
                <a:close/>
              </a:path>
            </a:pathLst>
          </a:custGeom>
          <a:solidFill>
            <a:srgbClr val="79C7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502A583A-6AB9-4AEA-8C65-3DD5FD6C7BBB}"/>
              </a:ext>
            </a:extLst>
          </p:cNvPr>
          <p:cNvSpPr/>
          <p:nvPr/>
        </p:nvSpPr>
        <p:spPr>
          <a:xfrm>
            <a:off x="3956050" y="2722"/>
            <a:ext cx="4280900" cy="3172903"/>
          </a:xfrm>
          <a:custGeom>
            <a:avLst/>
            <a:gdLst>
              <a:gd name="connsiteX0" fmla="*/ 2140450 w 4280900"/>
              <a:gd name="connsiteY0" fmla="*/ 0 h 3172903"/>
              <a:gd name="connsiteX1" fmla="*/ 4280900 w 4280900"/>
              <a:gd name="connsiteY1" fmla="*/ 2140450 h 3172903"/>
              <a:gd name="connsiteX2" fmla="*/ 4237414 w 4280900"/>
              <a:gd name="connsiteY2" fmla="*/ 2571825 h 3172903"/>
              <a:gd name="connsiteX3" fmla="*/ 4215679 w 4280900"/>
              <a:gd name="connsiteY3" fmla="*/ 2656355 h 3172903"/>
              <a:gd name="connsiteX4" fmla="*/ 4056725 w 4280900"/>
              <a:gd name="connsiteY4" fmla="*/ 2615484 h 3172903"/>
              <a:gd name="connsiteX5" fmla="*/ 3625350 w 4280900"/>
              <a:gd name="connsiteY5" fmla="*/ 2571998 h 3172903"/>
              <a:gd name="connsiteX6" fmla="*/ 2263825 w 4280900"/>
              <a:gd name="connsiteY6" fmla="*/ 3060773 h 3172903"/>
              <a:gd name="connsiteX7" fmla="*/ 2140450 w 4280900"/>
              <a:gd name="connsiteY7" fmla="*/ 3172903 h 3172903"/>
              <a:gd name="connsiteX8" fmla="*/ 2017075 w 4280900"/>
              <a:gd name="connsiteY8" fmla="*/ 3060773 h 3172903"/>
              <a:gd name="connsiteX9" fmla="*/ 655550 w 4280900"/>
              <a:gd name="connsiteY9" fmla="*/ 2571998 h 3172903"/>
              <a:gd name="connsiteX10" fmla="*/ 224175 w 4280900"/>
              <a:gd name="connsiteY10" fmla="*/ 2615484 h 3172903"/>
              <a:gd name="connsiteX11" fmla="*/ 65221 w 4280900"/>
              <a:gd name="connsiteY11" fmla="*/ 2656355 h 3172903"/>
              <a:gd name="connsiteX12" fmla="*/ 43486 w 4280900"/>
              <a:gd name="connsiteY12" fmla="*/ 2571825 h 3172903"/>
              <a:gd name="connsiteX13" fmla="*/ 0 w 4280900"/>
              <a:gd name="connsiteY13" fmla="*/ 2140450 h 3172903"/>
              <a:gd name="connsiteX14" fmla="*/ 2140450 w 4280900"/>
              <a:gd name="connsiteY14" fmla="*/ 0 h 317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80900" h="3172903">
                <a:moveTo>
                  <a:pt x="2140450" y="0"/>
                </a:moveTo>
                <a:cubicBezTo>
                  <a:pt x="3322588" y="0"/>
                  <a:pt x="4280900" y="958312"/>
                  <a:pt x="4280900" y="2140450"/>
                </a:cubicBezTo>
                <a:cubicBezTo>
                  <a:pt x="4280900" y="2288217"/>
                  <a:pt x="4265927" y="2432487"/>
                  <a:pt x="4237414" y="2571825"/>
                </a:cubicBezTo>
                <a:lnTo>
                  <a:pt x="4215679" y="2656355"/>
                </a:lnTo>
                <a:lnTo>
                  <a:pt x="4056725" y="2615484"/>
                </a:lnTo>
                <a:cubicBezTo>
                  <a:pt x="3917387" y="2586972"/>
                  <a:pt x="3773117" y="2571998"/>
                  <a:pt x="3625350" y="2571998"/>
                </a:cubicBezTo>
                <a:cubicBezTo>
                  <a:pt x="3108165" y="2571998"/>
                  <a:pt x="2633821" y="2755425"/>
                  <a:pt x="2263825" y="3060773"/>
                </a:cubicBezTo>
                <a:lnTo>
                  <a:pt x="2140450" y="3172903"/>
                </a:lnTo>
                <a:lnTo>
                  <a:pt x="2017075" y="3060773"/>
                </a:lnTo>
                <a:cubicBezTo>
                  <a:pt x="1647079" y="2755425"/>
                  <a:pt x="1172736" y="2571998"/>
                  <a:pt x="655550" y="2571998"/>
                </a:cubicBezTo>
                <a:cubicBezTo>
                  <a:pt x="507783" y="2571998"/>
                  <a:pt x="363513" y="2586972"/>
                  <a:pt x="224175" y="2615484"/>
                </a:cubicBezTo>
                <a:lnTo>
                  <a:pt x="65221" y="2656355"/>
                </a:lnTo>
                <a:lnTo>
                  <a:pt x="43486" y="2571825"/>
                </a:lnTo>
                <a:cubicBezTo>
                  <a:pt x="14974" y="2432487"/>
                  <a:pt x="0" y="2288217"/>
                  <a:pt x="0" y="2140450"/>
                </a:cubicBezTo>
                <a:cubicBezTo>
                  <a:pt x="0" y="958312"/>
                  <a:pt x="958312" y="0"/>
                  <a:pt x="214045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408F6854-67C2-42D6-BABA-C1D1B069E63E}"/>
              </a:ext>
            </a:extLst>
          </p:cNvPr>
          <p:cNvSpPr/>
          <p:nvPr/>
        </p:nvSpPr>
        <p:spPr>
          <a:xfrm>
            <a:off x="2471150" y="2659077"/>
            <a:ext cx="3625350" cy="4196543"/>
          </a:xfrm>
          <a:custGeom>
            <a:avLst/>
            <a:gdLst>
              <a:gd name="connsiteX0" fmla="*/ 1550121 w 3625350"/>
              <a:gd name="connsiteY0" fmla="*/ 0 h 4196543"/>
              <a:gd name="connsiteX1" fmla="*/ 1581130 w 3625350"/>
              <a:gd name="connsiteY1" fmla="*/ 120599 h 4196543"/>
              <a:gd name="connsiteX2" fmla="*/ 2988846 w 3625350"/>
              <a:gd name="connsiteY2" fmla="*/ 1528315 h 4196543"/>
              <a:gd name="connsiteX3" fmla="*/ 3035021 w 3625350"/>
              <a:gd name="connsiteY3" fmla="*/ 1540188 h 4196543"/>
              <a:gd name="connsiteX4" fmla="*/ 3013286 w 3625350"/>
              <a:gd name="connsiteY4" fmla="*/ 1624718 h 4196543"/>
              <a:gd name="connsiteX5" fmla="*/ 2969800 w 3625350"/>
              <a:gd name="connsiteY5" fmla="*/ 2056093 h 4196543"/>
              <a:gd name="connsiteX6" fmla="*/ 3596723 w 3625350"/>
              <a:gd name="connsiteY6" fmla="*/ 3569620 h 4196543"/>
              <a:gd name="connsiteX7" fmla="*/ 3625350 w 3625350"/>
              <a:gd name="connsiteY7" fmla="*/ 3595638 h 4196543"/>
              <a:gd name="connsiteX8" fmla="*/ 3501975 w 3625350"/>
              <a:gd name="connsiteY8" fmla="*/ 3707768 h 4196543"/>
              <a:gd name="connsiteX9" fmla="*/ 2140450 w 3625350"/>
              <a:gd name="connsiteY9" fmla="*/ 4196543 h 4196543"/>
              <a:gd name="connsiteX10" fmla="*/ 0 w 3625350"/>
              <a:gd name="connsiteY10" fmla="*/ 2056093 h 4196543"/>
              <a:gd name="connsiteX11" fmla="*/ 1503946 w 3625350"/>
              <a:gd name="connsiteY11" fmla="*/ 11873 h 4196543"/>
              <a:gd name="connsiteX12" fmla="*/ 1550121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1550121" y="0"/>
                </a:moveTo>
                <a:lnTo>
                  <a:pt x="1581130" y="120599"/>
                </a:lnTo>
                <a:cubicBezTo>
                  <a:pt x="1789596" y="790838"/>
                  <a:pt x="2318607" y="1319849"/>
                  <a:pt x="2988846" y="1528315"/>
                </a:cubicBezTo>
                <a:lnTo>
                  <a:pt x="3035021" y="1540188"/>
                </a:lnTo>
                <a:lnTo>
                  <a:pt x="3013286" y="1624718"/>
                </a:lnTo>
                <a:cubicBezTo>
                  <a:pt x="2984774" y="1764056"/>
                  <a:pt x="2969800" y="1908326"/>
                  <a:pt x="2969800" y="2056093"/>
                </a:cubicBezTo>
                <a:cubicBezTo>
                  <a:pt x="2969800" y="2647162"/>
                  <a:pt x="3209378" y="3182275"/>
                  <a:pt x="3596723" y="3569620"/>
                </a:cubicBezTo>
                <a:lnTo>
                  <a:pt x="3625350" y="3595638"/>
                </a:lnTo>
                <a:lnTo>
                  <a:pt x="3501975" y="3707768"/>
                </a:lnTo>
                <a:cubicBezTo>
                  <a:pt x="3131979" y="4013116"/>
                  <a:pt x="2657636" y="4196543"/>
                  <a:pt x="2140450" y="4196543"/>
                </a:cubicBezTo>
                <a:cubicBezTo>
                  <a:pt x="958312" y="4196543"/>
                  <a:pt x="0" y="3238231"/>
                  <a:pt x="0" y="2056093"/>
                </a:cubicBezTo>
                <a:cubicBezTo>
                  <a:pt x="0" y="1095606"/>
                  <a:pt x="632636" y="282879"/>
                  <a:pt x="1503946" y="11873"/>
                </a:cubicBezTo>
                <a:lnTo>
                  <a:pt x="1550121" y="0"/>
                </a:lnTo>
                <a:close/>
              </a:path>
            </a:pathLst>
          </a:custGeom>
          <a:solidFill>
            <a:srgbClr val="ADCD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C5874D0-C6BC-49D2-8170-A991A9A84D13}"/>
              </a:ext>
            </a:extLst>
          </p:cNvPr>
          <p:cNvSpPr/>
          <p:nvPr/>
        </p:nvSpPr>
        <p:spPr>
          <a:xfrm>
            <a:off x="6096500" y="2659077"/>
            <a:ext cx="3625350" cy="4196543"/>
          </a:xfrm>
          <a:custGeom>
            <a:avLst/>
            <a:gdLst>
              <a:gd name="connsiteX0" fmla="*/ 2075229 w 3625350"/>
              <a:gd name="connsiteY0" fmla="*/ 0 h 4196543"/>
              <a:gd name="connsiteX1" fmla="*/ 2121404 w 3625350"/>
              <a:gd name="connsiteY1" fmla="*/ 11873 h 4196543"/>
              <a:gd name="connsiteX2" fmla="*/ 3625350 w 3625350"/>
              <a:gd name="connsiteY2" fmla="*/ 2056093 h 4196543"/>
              <a:gd name="connsiteX3" fmla="*/ 1484900 w 3625350"/>
              <a:gd name="connsiteY3" fmla="*/ 4196543 h 4196543"/>
              <a:gd name="connsiteX4" fmla="*/ 123375 w 3625350"/>
              <a:gd name="connsiteY4" fmla="*/ 3707768 h 4196543"/>
              <a:gd name="connsiteX5" fmla="*/ 0 w 3625350"/>
              <a:gd name="connsiteY5" fmla="*/ 3595638 h 4196543"/>
              <a:gd name="connsiteX6" fmla="*/ 28627 w 3625350"/>
              <a:gd name="connsiteY6" fmla="*/ 3569620 h 4196543"/>
              <a:gd name="connsiteX7" fmla="*/ 655550 w 3625350"/>
              <a:gd name="connsiteY7" fmla="*/ 2056093 h 4196543"/>
              <a:gd name="connsiteX8" fmla="*/ 612064 w 3625350"/>
              <a:gd name="connsiteY8" fmla="*/ 1624718 h 4196543"/>
              <a:gd name="connsiteX9" fmla="*/ 590329 w 3625350"/>
              <a:gd name="connsiteY9" fmla="*/ 1540188 h 4196543"/>
              <a:gd name="connsiteX10" fmla="*/ 636504 w 3625350"/>
              <a:gd name="connsiteY10" fmla="*/ 1528315 h 4196543"/>
              <a:gd name="connsiteX11" fmla="*/ 2044220 w 3625350"/>
              <a:gd name="connsiteY11" fmla="*/ 120599 h 4196543"/>
              <a:gd name="connsiteX12" fmla="*/ 2075229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2075229" y="0"/>
                </a:moveTo>
                <a:lnTo>
                  <a:pt x="2121404" y="11873"/>
                </a:lnTo>
                <a:cubicBezTo>
                  <a:pt x="2992714" y="282879"/>
                  <a:pt x="3625350" y="1095606"/>
                  <a:pt x="3625350" y="2056093"/>
                </a:cubicBezTo>
                <a:cubicBezTo>
                  <a:pt x="3625350" y="3238231"/>
                  <a:pt x="2667038" y="4196543"/>
                  <a:pt x="1484900" y="4196543"/>
                </a:cubicBezTo>
                <a:cubicBezTo>
                  <a:pt x="967715" y="4196543"/>
                  <a:pt x="493371" y="4013116"/>
                  <a:pt x="123375" y="3707768"/>
                </a:cubicBezTo>
                <a:lnTo>
                  <a:pt x="0" y="3595638"/>
                </a:lnTo>
                <a:lnTo>
                  <a:pt x="28627" y="3569620"/>
                </a:lnTo>
                <a:cubicBezTo>
                  <a:pt x="415972" y="3182275"/>
                  <a:pt x="655550" y="2647162"/>
                  <a:pt x="655550" y="2056093"/>
                </a:cubicBezTo>
                <a:cubicBezTo>
                  <a:pt x="655550" y="1908326"/>
                  <a:pt x="640577" y="1764056"/>
                  <a:pt x="612064" y="1624718"/>
                </a:cubicBezTo>
                <a:lnTo>
                  <a:pt x="590329" y="1540188"/>
                </a:lnTo>
                <a:lnTo>
                  <a:pt x="636504" y="1528315"/>
                </a:lnTo>
                <a:cubicBezTo>
                  <a:pt x="1306743" y="1319849"/>
                  <a:pt x="1835754" y="790838"/>
                  <a:pt x="2044220" y="120599"/>
                </a:cubicBezTo>
                <a:lnTo>
                  <a:pt x="2075229" y="0"/>
                </a:lnTo>
                <a:close/>
              </a:path>
            </a:pathLst>
          </a:custGeom>
          <a:solidFill>
            <a:srgbClr val="97F3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45326933-3218-4ADA-B551-1B33C059D170}"/>
              </a:ext>
            </a:extLst>
          </p:cNvPr>
          <p:cNvSpPr/>
          <p:nvPr/>
        </p:nvSpPr>
        <p:spPr>
          <a:xfrm>
            <a:off x="5506171" y="3175625"/>
            <a:ext cx="1180658" cy="1107997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solidFill>
            <a:srgbClr val="79BF9B"/>
          </a:solidFill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EA9068-3E05-45C1-854C-A87CC51E61B6}"/>
              </a:ext>
            </a:extLst>
          </p:cNvPr>
          <p:cNvSpPr txBox="1"/>
          <p:nvPr/>
        </p:nvSpPr>
        <p:spPr>
          <a:xfrm>
            <a:off x="5094843" y="687985"/>
            <a:ext cx="2002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4E2034F-ADE6-42C1-9F83-47A2CE3C1357}"/>
              </a:ext>
            </a:extLst>
          </p:cNvPr>
          <p:cNvSpPr txBox="1"/>
          <p:nvPr/>
        </p:nvSpPr>
        <p:spPr>
          <a:xfrm>
            <a:off x="7199336" y="4395992"/>
            <a:ext cx="2075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F5B7978-AF16-4D2D-9053-B7DBF8EA07D2}"/>
              </a:ext>
            </a:extLst>
          </p:cNvPr>
          <p:cNvSpPr txBox="1"/>
          <p:nvPr/>
        </p:nvSpPr>
        <p:spPr>
          <a:xfrm>
            <a:off x="3598330" y="4493117"/>
            <a:ext cx="137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79FE999-B2F9-4D08-A050-F217BE9D0ED9}"/>
              </a:ext>
            </a:extLst>
          </p:cNvPr>
          <p:cNvSpPr txBox="1"/>
          <p:nvPr/>
        </p:nvSpPr>
        <p:spPr>
          <a:xfrm>
            <a:off x="4373391" y="2704582"/>
            <a:ext cx="137098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8F5741-9F7E-49AB-868E-CD5F020BDA0F}"/>
              </a:ext>
            </a:extLst>
          </p:cNvPr>
          <p:cNvSpPr txBox="1"/>
          <p:nvPr/>
        </p:nvSpPr>
        <p:spPr>
          <a:xfrm>
            <a:off x="6411662" y="2704582"/>
            <a:ext cx="137098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1FF0F6-91A2-464B-92D9-8FD8803E5832}"/>
              </a:ext>
            </a:extLst>
          </p:cNvPr>
          <p:cNvSpPr txBox="1"/>
          <p:nvPr/>
        </p:nvSpPr>
        <p:spPr>
          <a:xfrm>
            <a:off x="5440951" y="4639450"/>
            <a:ext cx="13111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0C54950-6A15-4509-9B36-1B74D246E101}"/>
              </a:ext>
            </a:extLst>
          </p:cNvPr>
          <p:cNvSpPr/>
          <p:nvPr/>
        </p:nvSpPr>
        <p:spPr>
          <a:xfrm>
            <a:off x="9925049" y="5560336"/>
            <a:ext cx="564025" cy="529314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noFill/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FCAE691-8635-411F-8531-21FBFD57C8A3}"/>
              </a:ext>
            </a:extLst>
          </p:cNvPr>
          <p:cNvSpPr txBox="1"/>
          <p:nvPr/>
        </p:nvSpPr>
        <p:spPr>
          <a:xfrm>
            <a:off x="10489074" y="5564932"/>
            <a:ext cx="15559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Scope of this manuscript</a:t>
            </a:r>
          </a:p>
        </p:txBody>
      </p:sp>
    </p:spTree>
    <p:extLst>
      <p:ext uri="{BB962C8B-B14F-4D97-AF65-F5344CB8AC3E}">
        <p14:creationId xmlns:p14="http://schemas.microsoft.com/office/powerpoint/2010/main" val="47230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E92E1CB-85BC-498C-890B-80CB4DD04296}"/>
              </a:ext>
            </a:extLst>
          </p:cNvPr>
          <p:cNvSpPr/>
          <p:nvPr/>
        </p:nvSpPr>
        <p:spPr>
          <a:xfrm>
            <a:off x="2" y="6223188"/>
            <a:ext cx="12191998" cy="640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62508C-B693-4FBB-B1DB-AFF02E57392B}"/>
              </a:ext>
            </a:extLst>
          </p:cNvPr>
          <p:cNvSpPr/>
          <p:nvPr/>
        </p:nvSpPr>
        <p:spPr>
          <a:xfrm>
            <a:off x="850" y="4327067"/>
            <a:ext cx="12191998" cy="631181"/>
          </a:xfrm>
          <a:prstGeom prst="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12C7CA-1782-4AEC-9AB4-542DC99CAEB9}"/>
              </a:ext>
            </a:extLst>
          </p:cNvPr>
          <p:cNvSpPr/>
          <p:nvPr/>
        </p:nvSpPr>
        <p:spPr>
          <a:xfrm>
            <a:off x="615" y="4959670"/>
            <a:ext cx="12191998" cy="6311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86627C8-E994-4264-AB32-8305D8E2B5DB}"/>
              </a:ext>
            </a:extLst>
          </p:cNvPr>
          <p:cNvSpPr/>
          <p:nvPr/>
        </p:nvSpPr>
        <p:spPr>
          <a:xfrm>
            <a:off x="1085" y="5591758"/>
            <a:ext cx="12191998" cy="6311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1D98C31-F9E6-4D72-B993-4CE4BE97E0F5}"/>
              </a:ext>
            </a:extLst>
          </p:cNvPr>
          <p:cNvSpPr/>
          <p:nvPr/>
        </p:nvSpPr>
        <p:spPr>
          <a:xfrm>
            <a:off x="-501" y="3057134"/>
            <a:ext cx="12191998" cy="640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34E935-C55F-4237-89A2-B90DDBA04E9E}"/>
              </a:ext>
            </a:extLst>
          </p:cNvPr>
          <p:cNvSpPr/>
          <p:nvPr/>
        </p:nvSpPr>
        <p:spPr>
          <a:xfrm>
            <a:off x="0" y="3697051"/>
            <a:ext cx="12191998" cy="631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F85D24-3FA7-4F37-BCBE-DE33A1B9CFF8}"/>
              </a:ext>
            </a:extLst>
          </p:cNvPr>
          <p:cNvSpPr/>
          <p:nvPr/>
        </p:nvSpPr>
        <p:spPr>
          <a:xfrm>
            <a:off x="0" y="-22844"/>
            <a:ext cx="12191497" cy="25761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41B804-4D6D-4E55-83D6-62154C9B3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2842"/>
            <a:ext cx="7648461" cy="2566760"/>
          </a:xfrm>
          <a:prstGeom prst="parallelogram">
            <a:avLst>
              <a:gd name="adj" fmla="val 43643"/>
            </a:avLst>
          </a:prstGeom>
        </p:spPr>
      </p:pic>
      <p:pic>
        <p:nvPicPr>
          <p:cNvPr id="13" name="Graphique 12" descr="Feux d’artifice avec un remplissage uni">
            <a:extLst>
              <a:ext uri="{FF2B5EF4-FFF2-40B4-BE49-F238E27FC236}">
                <a16:creationId xmlns:a16="http://schemas.microsoft.com/office/drawing/2014/main" id="{C16C2EC5-9743-4F8D-9F22-C74C4DBF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9225" y="515699"/>
            <a:ext cx="525544" cy="525544"/>
          </a:xfrm>
          <a:prstGeom prst="rect">
            <a:avLst/>
          </a:prstGeom>
        </p:spPr>
      </p:pic>
      <p:pic>
        <p:nvPicPr>
          <p:cNvPr id="17" name="Graphique 16" descr="Feux d’artifice avec un remplissage uni">
            <a:extLst>
              <a:ext uri="{FF2B5EF4-FFF2-40B4-BE49-F238E27FC236}">
                <a16:creationId xmlns:a16="http://schemas.microsoft.com/office/drawing/2014/main" id="{FC7363F1-E9D8-45DF-92C0-55EE1207B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6717" y="515699"/>
            <a:ext cx="525544" cy="525544"/>
          </a:xfrm>
          <a:prstGeom prst="rect">
            <a:avLst/>
          </a:prstGeom>
        </p:spPr>
      </p:pic>
      <p:pic>
        <p:nvPicPr>
          <p:cNvPr id="18" name="Graphique 17" descr="Feux d’artifice avec un remplissage uni">
            <a:extLst>
              <a:ext uri="{FF2B5EF4-FFF2-40B4-BE49-F238E27FC236}">
                <a16:creationId xmlns:a16="http://schemas.microsoft.com/office/drawing/2014/main" id="{77AFF7BA-5F7E-47F0-8E3E-492A79036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075" y="1514586"/>
            <a:ext cx="525544" cy="525544"/>
          </a:xfrm>
          <a:prstGeom prst="rect">
            <a:avLst/>
          </a:prstGeom>
        </p:spPr>
      </p:pic>
      <p:pic>
        <p:nvPicPr>
          <p:cNvPr id="30" name="Graphique 29" descr="Ambulance">
            <a:extLst>
              <a:ext uri="{FF2B5EF4-FFF2-40B4-BE49-F238E27FC236}">
                <a16:creationId xmlns:a16="http://schemas.microsoft.com/office/drawing/2014/main" id="{3DC17482-992B-4E90-ADDB-081D0FE21D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49681" y="317726"/>
            <a:ext cx="588766" cy="593434"/>
          </a:xfrm>
          <a:prstGeom prst="rect">
            <a:avLst/>
          </a:prstGeom>
        </p:spPr>
      </p:pic>
      <p:pic>
        <p:nvPicPr>
          <p:cNvPr id="32" name="Graphique 31" descr="Pompier">
            <a:extLst>
              <a:ext uri="{FF2B5EF4-FFF2-40B4-BE49-F238E27FC236}">
                <a16:creationId xmlns:a16="http://schemas.microsoft.com/office/drawing/2014/main" id="{73AA6D40-7267-44F7-92F3-CCFF9CA68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52542" y="1351288"/>
            <a:ext cx="570350" cy="570348"/>
          </a:xfrm>
          <a:prstGeom prst="rect">
            <a:avLst/>
          </a:prstGeom>
        </p:spPr>
      </p:pic>
      <p:pic>
        <p:nvPicPr>
          <p:cNvPr id="33" name="Graphique 32" descr="Sirène">
            <a:extLst>
              <a:ext uri="{FF2B5EF4-FFF2-40B4-BE49-F238E27FC236}">
                <a16:creationId xmlns:a16="http://schemas.microsoft.com/office/drawing/2014/main" id="{14D12162-3487-4950-B8BE-6C003F0D6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8059" y="753263"/>
            <a:ext cx="639316" cy="586098"/>
          </a:xfrm>
          <a:prstGeom prst="rect">
            <a:avLst/>
          </a:prstGeom>
        </p:spPr>
      </p:pic>
      <p:pic>
        <p:nvPicPr>
          <p:cNvPr id="42" name="Graphique 41" descr="Feux d’artifice avec un remplissage uni">
            <a:extLst>
              <a:ext uri="{FF2B5EF4-FFF2-40B4-BE49-F238E27FC236}">
                <a16:creationId xmlns:a16="http://schemas.microsoft.com/office/drawing/2014/main" id="{6D613C71-DEDB-4A02-9CB2-8F3A4745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98140" y="-6177565"/>
            <a:ext cx="525544" cy="525544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E5D18BD3-4F85-46A8-B4C4-2F9C1E8D23FB}"/>
              </a:ext>
            </a:extLst>
          </p:cNvPr>
          <p:cNvSpPr txBox="1"/>
          <p:nvPr/>
        </p:nvSpPr>
        <p:spPr>
          <a:xfrm>
            <a:off x="10312537" y="-90090"/>
            <a:ext cx="201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Legend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D82547A-4C78-4E33-8358-703AAE0DDD42}"/>
              </a:ext>
            </a:extLst>
          </p:cNvPr>
          <p:cNvSpPr txBox="1"/>
          <p:nvPr/>
        </p:nvSpPr>
        <p:spPr>
          <a:xfrm>
            <a:off x="10457377" y="368444"/>
            <a:ext cx="1734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EMS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B29D6A-2452-4C5F-96B4-CA83509B68D9}"/>
              </a:ext>
            </a:extLst>
          </p:cNvPr>
          <p:cNvSpPr txBox="1"/>
          <p:nvPr/>
        </p:nvSpPr>
        <p:spPr>
          <a:xfrm>
            <a:off x="10457375" y="845160"/>
            <a:ext cx="1734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Police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AC8351-0FA2-4ECC-87CA-968A2B02E0F0}"/>
              </a:ext>
            </a:extLst>
          </p:cNvPr>
          <p:cNvSpPr txBox="1"/>
          <p:nvPr/>
        </p:nvSpPr>
        <p:spPr>
          <a:xfrm>
            <a:off x="10457375" y="1391083"/>
            <a:ext cx="1872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Firefighters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49" name="Graphique 48" descr="Feux d’artifice avec un remplissage uni">
            <a:extLst>
              <a:ext uri="{FF2B5EF4-FFF2-40B4-BE49-F238E27FC236}">
                <a16:creationId xmlns:a16="http://schemas.microsoft.com/office/drawing/2014/main" id="{C3BC8035-D570-409A-9242-C15AB7BA58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9549" y="1957899"/>
            <a:ext cx="525544" cy="525544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2D19C5E-CC34-434A-9E85-37C697891068}"/>
              </a:ext>
            </a:extLst>
          </p:cNvPr>
          <p:cNvSpPr txBox="1"/>
          <p:nvPr/>
        </p:nvSpPr>
        <p:spPr>
          <a:xfrm>
            <a:off x="10465311" y="1928680"/>
            <a:ext cx="173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DB9D56-19EA-412A-908A-AE7191B91870}"/>
              </a:ext>
            </a:extLst>
          </p:cNvPr>
          <p:cNvSpPr/>
          <p:nvPr/>
        </p:nvSpPr>
        <p:spPr>
          <a:xfrm>
            <a:off x="0" y="2543919"/>
            <a:ext cx="12191998" cy="516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BF52E34-AE27-4517-B594-8B99D3C9BEF0}"/>
              </a:ext>
            </a:extLst>
          </p:cNvPr>
          <p:cNvSpPr txBox="1"/>
          <p:nvPr/>
        </p:nvSpPr>
        <p:spPr>
          <a:xfrm>
            <a:off x="25774" y="4441630"/>
            <a:ext cx="103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Environ.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5F0D978-3072-4C78-9DC6-6904C70B998E}"/>
              </a:ext>
            </a:extLst>
          </p:cNvPr>
          <p:cNvSpPr txBox="1"/>
          <p:nvPr/>
        </p:nvSpPr>
        <p:spPr>
          <a:xfrm>
            <a:off x="23641" y="5075205"/>
            <a:ext cx="100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</a:rPr>
              <a:t>Respon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BAF1B4-61F8-4E6C-BC45-60E39F02E0B0}"/>
              </a:ext>
            </a:extLst>
          </p:cNvPr>
          <p:cNvSpPr txBox="1"/>
          <p:nvPr/>
        </p:nvSpPr>
        <p:spPr>
          <a:xfrm>
            <a:off x="74319" y="5703613"/>
            <a:ext cx="90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</a:rPr>
              <a:t>Needs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6A0C261-24CB-4AF8-B1B5-C4141E1948F7}"/>
              </a:ext>
            </a:extLst>
          </p:cNvPr>
          <p:cNvSpPr txBox="1"/>
          <p:nvPr/>
        </p:nvSpPr>
        <p:spPr>
          <a:xfrm>
            <a:off x="-85889" y="6343632"/>
            <a:ext cx="1243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</a:rPr>
              <a:t>Resources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330F6FD-4FB4-4264-A7D8-9A931A0A4E47}"/>
              </a:ext>
            </a:extLst>
          </p:cNvPr>
          <p:cNvSpPr txBox="1"/>
          <p:nvPr/>
        </p:nvSpPr>
        <p:spPr>
          <a:xfrm>
            <a:off x="-14790" y="3010144"/>
            <a:ext cx="11016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Event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EAEA72C-BBEC-4055-84CD-5DBDCBDB0842}"/>
              </a:ext>
            </a:extLst>
          </p:cNvPr>
          <p:cNvSpPr txBox="1"/>
          <p:nvPr/>
        </p:nvSpPr>
        <p:spPr>
          <a:xfrm>
            <a:off x="-2325" y="3653521"/>
            <a:ext cx="101272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Event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 err="1">
                <a:solidFill>
                  <a:schemeClr val="bg1"/>
                </a:solidFill>
              </a:rPr>
              <a:t>Context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2A58873-5AA2-4DBA-8405-2B4EC497013A}"/>
              </a:ext>
            </a:extLst>
          </p:cNvPr>
          <p:cNvCxnSpPr>
            <a:cxnSpLocks/>
          </p:cNvCxnSpPr>
          <p:nvPr/>
        </p:nvCxnSpPr>
        <p:spPr>
          <a:xfrm>
            <a:off x="1097721" y="2553345"/>
            <a:ext cx="0" cy="432675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BB1DF79-6031-4E6D-9217-51B06F175EE7}"/>
              </a:ext>
            </a:extLst>
          </p:cNvPr>
          <p:cNvCxnSpPr>
            <a:cxnSpLocks/>
          </p:cNvCxnSpPr>
          <p:nvPr/>
        </p:nvCxnSpPr>
        <p:spPr>
          <a:xfrm>
            <a:off x="2371828" y="2543918"/>
            <a:ext cx="0" cy="43617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054A5BC5-DC3F-4A67-9B7E-B1144D33E7A6}"/>
              </a:ext>
            </a:extLst>
          </p:cNvPr>
          <p:cNvCxnSpPr>
            <a:cxnSpLocks/>
          </p:cNvCxnSpPr>
          <p:nvPr/>
        </p:nvCxnSpPr>
        <p:spPr>
          <a:xfrm>
            <a:off x="3647855" y="2544517"/>
            <a:ext cx="0" cy="43124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CC7518F-6E84-4D2C-932B-1F3A1BB69382}"/>
              </a:ext>
            </a:extLst>
          </p:cNvPr>
          <p:cNvCxnSpPr>
            <a:cxnSpLocks/>
          </p:cNvCxnSpPr>
          <p:nvPr/>
        </p:nvCxnSpPr>
        <p:spPr>
          <a:xfrm>
            <a:off x="6201089" y="2543247"/>
            <a:ext cx="0" cy="433617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69210415-DC81-4C41-BAEF-00A1B78BA0D3}"/>
              </a:ext>
            </a:extLst>
          </p:cNvPr>
          <p:cNvSpPr txBox="1"/>
          <p:nvPr/>
        </p:nvSpPr>
        <p:spPr>
          <a:xfrm>
            <a:off x="-166980" y="2552540"/>
            <a:ext cx="11016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8FD553E-B819-48DB-BA94-51CE5A1916D1}"/>
              </a:ext>
            </a:extLst>
          </p:cNvPr>
          <p:cNvSpPr txBox="1"/>
          <p:nvPr/>
        </p:nvSpPr>
        <p:spPr>
          <a:xfrm>
            <a:off x="1095066" y="2456008"/>
            <a:ext cx="1276762" cy="4001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t1</a:t>
            </a:r>
          </a:p>
        </p:txBody>
      </p:sp>
      <p:pic>
        <p:nvPicPr>
          <p:cNvPr id="106" name="Graphique 105" descr="Feux d’artifice avec un remplissage uni">
            <a:extLst>
              <a:ext uri="{FF2B5EF4-FFF2-40B4-BE49-F238E27FC236}">
                <a16:creationId xmlns:a16="http://schemas.microsoft.com/office/drawing/2014/main" id="{9CD08DC2-2140-4DE1-8C36-443A3C1A0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2224" y="6377982"/>
            <a:ext cx="365760" cy="365760"/>
          </a:xfrm>
          <a:prstGeom prst="rect">
            <a:avLst/>
          </a:prstGeom>
        </p:spPr>
      </p:pic>
      <p:pic>
        <p:nvPicPr>
          <p:cNvPr id="107" name="Graphique 106" descr="Feux d’artifice avec un remplissage uni">
            <a:extLst>
              <a:ext uri="{FF2B5EF4-FFF2-40B4-BE49-F238E27FC236}">
                <a16:creationId xmlns:a16="http://schemas.microsoft.com/office/drawing/2014/main" id="{C9FDEC12-5CF5-4A9F-A3A1-5B56A958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752" y="5013755"/>
            <a:ext cx="365760" cy="365760"/>
          </a:xfrm>
          <a:prstGeom prst="rect">
            <a:avLst/>
          </a:prstGeom>
        </p:spPr>
      </p:pic>
      <p:pic>
        <p:nvPicPr>
          <p:cNvPr id="108" name="Graphique 107" descr="Feux d’artifice avec un remplissage uni">
            <a:extLst>
              <a:ext uri="{FF2B5EF4-FFF2-40B4-BE49-F238E27FC236}">
                <a16:creationId xmlns:a16="http://schemas.microsoft.com/office/drawing/2014/main" id="{F4C6C0EA-8027-4C9A-99A1-113CCBAE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4909" y="3951880"/>
            <a:ext cx="365760" cy="365760"/>
          </a:xfrm>
          <a:prstGeom prst="rect">
            <a:avLst/>
          </a:prstGeom>
        </p:spPr>
      </p:pic>
      <p:pic>
        <p:nvPicPr>
          <p:cNvPr id="111" name="Graphique 110" descr="Feux d’artifice avec un remplissage uni">
            <a:extLst>
              <a:ext uri="{FF2B5EF4-FFF2-40B4-BE49-F238E27FC236}">
                <a16:creationId xmlns:a16="http://schemas.microsoft.com/office/drawing/2014/main" id="{B69A7C90-5C8E-47D1-81BB-14C5DF9E8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7311" y="3750229"/>
            <a:ext cx="365760" cy="365760"/>
          </a:xfrm>
          <a:prstGeom prst="rect">
            <a:avLst/>
          </a:prstGeom>
        </p:spPr>
      </p:pic>
      <p:pic>
        <p:nvPicPr>
          <p:cNvPr id="112" name="Graphique 111" descr="Feux d’artifice avec un remplissage uni">
            <a:extLst>
              <a:ext uri="{FF2B5EF4-FFF2-40B4-BE49-F238E27FC236}">
                <a16:creationId xmlns:a16="http://schemas.microsoft.com/office/drawing/2014/main" id="{A45CDFEC-610F-43A8-886B-FC37E20FE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1061" y="3711733"/>
            <a:ext cx="365760" cy="365760"/>
          </a:xfrm>
          <a:prstGeom prst="rect">
            <a:avLst/>
          </a:prstGeom>
        </p:spPr>
      </p:pic>
      <p:pic>
        <p:nvPicPr>
          <p:cNvPr id="113" name="Graphique 112" descr="Feux d’artifice avec un remplissage uni">
            <a:extLst>
              <a:ext uri="{FF2B5EF4-FFF2-40B4-BE49-F238E27FC236}">
                <a16:creationId xmlns:a16="http://schemas.microsoft.com/office/drawing/2014/main" id="{9D52A834-4364-4DCD-90F5-352028E73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706" y="6228404"/>
            <a:ext cx="365760" cy="365760"/>
          </a:xfrm>
          <a:prstGeom prst="rect">
            <a:avLst/>
          </a:prstGeom>
        </p:spPr>
      </p:pic>
      <p:pic>
        <p:nvPicPr>
          <p:cNvPr id="114" name="Graphique 113" descr="Feux d’artifice avec un remplissage uni">
            <a:extLst>
              <a:ext uri="{FF2B5EF4-FFF2-40B4-BE49-F238E27FC236}">
                <a16:creationId xmlns:a16="http://schemas.microsoft.com/office/drawing/2014/main" id="{33EB9B4D-CE6E-4493-A10D-60AFF80B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6773" y="6481424"/>
            <a:ext cx="365760" cy="365760"/>
          </a:xfrm>
          <a:prstGeom prst="rect">
            <a:avLst/>
          </a:prstGeom>
        </p:spPr>
      </p:pic>
      <p:pic>
        <p:nvPicPr>
          <p:cNvPr id="115" name="Graphique 114" descr="Feux d’artifice avec un remplissage uni">
            <a:extLst>
              <a:ext uri="{FF2B5EF4-FFF2-40B4-BE49-F238E27FC236}">
                <a16:creationId xmlns:a16="http://schemas.microsoft.com/office/drawing/2014/main" id="{98406054-832C-4964-8987-8A3CD7C14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1029" y="6371352"/>
            <a:ext cx="365760" cy="365760"/>
          </a:xfrm>
          <a:prstGeom prst="rect">
            <a:avLst/>
          </a:prstGeom>
        </p:spPr>
      </p:pic>
      <p:pic>
        <p:nvPicPr>
          <p:cNvPr id="116" name="Graphique 115" descr="Feux d’artifice avec un remplissage uni">
            <a:extLst>
              <a:ext uri="{FF2B5EF4-FFF2-40B4-BE49-F238E27FC236}">
                <a16:creationId xmlns:a16="http://schemas.microsoft.com/office/drawing/2014/main" id="{AB3CF50F-A42D-41C5-9EC2-348DB20D7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511" y="6221774"/>
            <a:ext cx="365760" cy="365760"/>
          </a:xfrm>
          <a:prstGeom prst="rect">
            <a:avLst/>
          </a:prstGeom>
        </p:spPr>
      </p:pic>
      <p:pic>
        <p:nvPicPr>
          <p:cNvPr id="117" name="Graphique 116" descr="Feux d’artifice avec un remplissage uni">
            <a:extLst>
              <a:ext uri="{FF2B5EF4-FFF2-40B4-BE49-F238E27FC236}">
                <a16:creationId xmlns:a16="http://schemas.microsoft.com/office/drawing/2014/main" id="{BBE94C67-69E3-49D9-ABCF-EACC7F0FA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7034" y="6444003"/>
            <a:ext cx="365760" cy="365760"/>
          </a:xfrm>
          <a:prstGeom prst="rect">
            <a:avLst/>
          </a:prstGeom>
        </p:spPr>
      </p:pic>
      <p:pic>
        <p:nvPicPr>
          <p:cNvPr id="118" name="Graphique 117" descr="Feux d’artifice avec un remplissage uni">
            <a:extLst>
              <a:ext uri="{FF2B5EF4-FFF2-40B4-BE49-F238E27FC236}">
                <a16:creationId xmlns:a16="http://schemas.microsoft.com/office/drawing/2014/main" id="{D0860D9A-1AD7-4243-92C9-FE388F2DF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80365" y="6378150"/>
            <a:ext cx="365760" cy="365760"/>
          </a:xfrm>
          <a:prstGeom prst="rect">
            <a:avLst/>
          </a:prstGeom>
        </p:spPr>
      </p:pic>
      <p:pic>
        <p:nvPicPr>
          <p:cNvPr id="119" name="Graphique 118" descr="Feux d’artifice avec un remplissage uni">
            <a:extLst>
              <a:ext uri="{FF2B5EF4-FFF2-40B4-BE49-F238E27FC236}">
                <a16:creationId xmlns:a16="http://schemas.microsoft.com/office/drawing/2014/main" id="{7940887D-215E-4B7D-B324-A460F9A2A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9847" y="6228572"/>
            <a:ext cx="365760" cy="365760"/>
          </a:xfrm>
          <a:prstGeom prst="rect">
            <a:avLst/>
          </a:prstGeom>
        </p:spPr>
      </p:pic>
      <p:pic>
        <p:nvPicPr>
          <p:cNvPr id="120" name="Graphique 119" descr="Feux d’artifice avec un remplissage uni">
            <a:extLst>
              <a:ext uri="{FF2B5EF4-FFF2-40B4-BE49-F238E27FC236}">
                <a16:creationId xmlns:a16="http://schemas.microsoft.com/office/drawing/2014/main" id="{DD8E5824-4F7D-4D98-9BA7-A85691B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4497" y="6490848"/>
            <a:ext cx="365760" cy="365760"/>
          </a:xfrm>
          <a:prstGeom prst="rect">
            <a:avLst/>
          </a:prstGeom>
        </p:spPr>
      </p:pic>
      <p:pic>
        <p:nvPicPr>
          <p:cNvPr id="121" name="Graphique 120" descr="Feux d’artifice avec un remplissage uni">
            <a:extLst>
              <a:ext uri="{FF2B5EF4-FFF2-40B4-BE49-F238E27FC236}">
                <a16:creationId xmlns:a16="http://schemas.microsoft.com/office/drawing/2014/main" id="{13DD4C3F-6E2B-4074-9D44-D3A3EA99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7360" y="6448122"/>
            <a:ext cx="365760" cy="365760"/>
          </a:xfrm>
          <a:prstGeom prst="rect">
            <a:avLst/>
          </a:prstGeom>
        </p:spPr>
      </p:pic>
      <p:pic>
        <p:nvPicPr>
          <p:cNvPr id="122" name="Graphique 121" descr="Feux d’artifice avec un remplissage uni">
            <a:extLst>
              <a:ext uri="{FF2B5EF4-FFF2-40B4-BE49-F238E27FC236}">
                <a16:creationId xmlns:a16="http://schemas.microsoft.com/office/drawing/2014/main" id="{55771EBD-6539-458E-8E34-6D28318A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6842" y="6298544"/>
            <a:ext cx="365760" cy="365760"/>
          </a:xfrm>
          <a:prstGeom prst="rect">
            <a:avLst/>
          </a:prstGeom>
        </p:spPr>
      </p:pic>
      <p:pic>
        <p:nvPicPr>
          <p:cNvPr id="123" name="Graphique 122" descr="Feux d’artifice avec un remplissage uni">
            <a:extLst>
              <a:ext uri="{FF2B5EF4-FFF2-40B4-BE49-F238E27FC236}">
                <a16:creationId xmlns:a16="http://schemas.microsoft.com/office/drawing/2014/main" id="{10FA10AC-A315-4A66-8D2F-522771DEA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1154" y="6482844"/>
            <a:ext cx="365760" cy="365760"/>
          </a:xfrm>
          <a:prstGeom prst="rect">
            <a:avLst/>
          </a:prstGeom>
        </p:spPr>
      </p:pic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B158C50E-BB8F-4333-AF21-2EFD341976BD}"/>
              </a:ext>
            </a:extLst>
          </p:cNvPr>
          <p:cNvCxnSpPr>
            <a:cxnSpLocks/>
          </p:cNvCxnSpPr>
          <p:nvPr/>
        </p:nvCxnSpPr>
        <p:spPr>
          <a:xfrm>
            <a:off x="4923127" y="2543453"/>
            <a:ext cx="0" cy="433617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68B15630-5096-49E9-AA7D-CEA68C02CDE8}"/>
              </a:ext>
            </a:extLst>
          </p:cNvPr>
          <p:cNvSpPr txBox="1"/>
          <p:nvPr/>
        </p:nvSpPr>
        <p:spPr>
          <a:xfrm>
            <a:off x="2370500" y="2456963"/>
            <a:ext cx="1276762" cy="4001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E8F6F02-3A17-4730-BFA3-C6BF09FC2690}"/>
              </a:ext>
            </a:extLst>
          </p:cNvPr>
          <p:cNvSpPr txBox="1"/>
          <p:nvPr/>
        </p:nvSpPr>
        <p:spPr>
          <a:xfrm>
            <a:off x="3646364" y="2455623"/>
            <a:ext cx="1276762" cy="4001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7D38799-CB48-49F1-982B-55EBFD1172B4}"/>
              </a:ext>
            </a:extLst>
          </p:cNvPr>
          <p:cNvSpPr txBox="1"/>
          <p:nvPr/>
        </p:nvSpPr>
        <p:spPr>
          <a:xfrm>
            <a:off x="4925664" y="2456008"/>
            <a:ext cx="1276762" cy="4001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215154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CC8F4056-4F6B-4E26-8F47-7249B58F2BC5}"/>
              </a:ext>
            </a:extLst>
          </p:cNvPr>
          <p:cNvGrpSpPr/>
          <p:nvPr/>
        </p:nvGrpSpPr>
        <p:grpSpPr>
          <a:xfrm>
            <a:off x="5798053" y="4734180"/>
            <a:ext cx="6393947" cy="2123821"/>
            <a:chOff x="5827363" y="5156303"/>
            <a:chExt cx="4588979" cy="1527328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A282A131-6EE6-4915-9A78-594767FE1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26" b="89796" l="10000" r="97852">
                          <a14:foregroundMark x1="14296" y1="7050" x2="14593" y2="8163"/>
                          <a14:foregroundMark x1="90494" y1="35458" x2="82222" y2="36920"/>
                          <a14:foregroundMark x1="94815" y1="34694" x2="90672" y2="35426"/>
                          <a14:foregroundMark x1="76772" y1="59369" x2="75556" y2="64378"/>
                          <a14:foregroundMark x1="82222" y1="36920" x2="76772" y2="59369"/>
                          <a14:foregroundMark x1="75556" y1="64378" x2="72444" y2="96104"/>
                          <a14:foregroundMark x1="62207" y1="93135" x2="58370" y2="92022"/>
                          <a14:foregroundMark x1="72444" y1="96104" x2="62207" y2="93135"/>
                          <a14:foregroundMark x1="38313" y1="75622" x2="33185" y2="71429"/>
                          <a14:foregroundMark x1="47026" y1="82746" x2="44202" y2="80437"/>
                          <a14:foregroundMark x1="47334" y1="82998" x2="47026" y2="82746"/>
                          <a14:foregroundMark x1="50430" y1="85529" x2="49555" y2="84813"/>
                          <a14:foregroundMark x1="58370" y1="92022" x2="50430" y2="85529"/>
                          <a14:foregroundMark x1="23197" y1="46568" x2="21333" y2="41929"/>
                          <a14:foregroundMark x1="23495" y1="47310" x2="23197" y2="46568"/>
                          <a14:foregroundMark x1="23671" y1="47748" x2="23495" y2="47310"/>
                          <a14:foregroundMark x1="33185" y1="71429" x2="25902" y2="53302"/>
                          <a14:foregroundMark x1="19565" y1="41849" x2="19109" y2="41828"/>
                          <a14:foregroundMark x1="21333" y1="41929" x2="19717" y2="41856"/>
                          <a14:foregroundMark x1="9111" y1="41373" x2="42148" y2="19295"/>
                          <a14:foregroundMark x1="42148" y1="19295" x2="52741" y2="27458"/>
                          <a14:foregroundMark x1="52741" y1="27458" x2="80889" y2="20594"/>
                          <a14:foregroundMark x1="80889" y1="20594" x2="97556" y2="26716"/>
                          <a14:foregroundMark x1="97556" y1="26716" x2="94667" y2="35065"/>
                          <a14:foregroundMark x1="76889" y1="69944" x2="76889" y2="69944"/>
                          <a14:foregroundMark x1="95333" y1="23377" x2="95333" y2="23377"/>
                          <a14:foregroundMark x1="95333" y1="17625" x2="95333" y2="17625"/>
                          <a14:foregroundMark x1="91556" y1="19109" x2="91556" y2="19109"/>
                          <a14:foregroundMark x1="89259" y1="20594" x2="89259" y2="20594"/>
                          <a14:foregroundMark x1="97852" y1="13358" x2="97407" y2="13915"/>
                          <a14:foregroundMark x1="95111" y1="15584" x2="95111" y2="15584"/>
                          <a14:foregroundMark x1="93481" y1="17254" x2="93481" y2="17254"/>
                          <a14:foregroundMark x1="91704" y1="16512" x2="91704" y2="16512"/>
                          <a14:foregroundMark x1="95704" y1="13915" x2="95704" y2="13915"/>
                          <a14:foregroundMark x1="14519" y1="13729" x2="14519" y2="13729"/>
                          <a14:foregroundMark x1="17333" y1="13173" x2="17333" y2="13173"/>
                          <a14:foregroundMark x1="18889" y1="11503" x2="18889" y2="11503"/>
                          <a14:foregroundMark x1="16000" y1="2226" x2="16000" y2="2226"/>
                          <a14:foregroundMark x1="16000" y1="2226" x2="15630" y2="3154"/>
                          <a14:foregroundMark x1="13630" y1="13173" x2="14222" y2="11132"/>
                          <a14:foregroundMark x1="14370" y1="10390" x2="13185" y2="17254"/>
                          <a14:foregroundMark x1="25481" y1="27087" x2="23407" y2="25974"/>
                          <a14:foregroundMark x1="16741" y1="2412" x2="16741" y2="2412"/>
                          <a14:foregroundMark x1="15926" y1="2226" x2="15926" y2="2226"/>
                          <a14:backgroundMark x1="44000" y1="79592" x2="32889" y2="76809"/>
                          <a14:backgroundMark x1="79185" y1="93692" x2="82815" y2="60853"/>
                          <a14:backgroundMark x1="82815" y1="60853" x2="90370" y2="37291"/>
                          <a14:backgroundMark x1="90370" y1="37291" x2="88148" y2="72356"/>
                          <a14:backgroundMark x1="88148" y1="72356" x2="79111" y2="94434"/>
                          <a14:backgroundMark x1="78444" y1="61224" x2="78444" y2="61224"/>
                          <a14:backgroundMark x1="77111" y1="59369" x2="77111" y2="59369"/>
                          <a14:backgroundMark x1="76815" y1="59555" x2="76815" y2="59555"/>
                          <a14:backgroundMark x1="96815" y1="3711" x2="72815" y2="16698"/>
                          <a14:backgroundMark x1="72815" y1="16698" x2="84148" y2="186"/>
                          <a14:backgroundMark x1="84148" y1="186" x2="97852" y2="2783"/>
                          <a14:backgroundMark x1="97852" y1="2783" x2="98667" y2="4638"/>
                          <a14:backgroundMark x1="56963" y1="93321" x2="56963" y2="93321"/>
                          <a14:backgroundMark x1="62519" y1="94620" x2="62519" y2="94620"/>
                          <a14:backgroundMark x1="64000" y1="95362" x2="64000" y2="95362"/>
                          <a14:backgroundMark x1="61556" y1="93878" x2="61556" y2="93878"/>
                          <a14:backgroundMark x1="60593" y1="93878" x2="60593" y2="93878"/>
                          <a14:backgroundMark x1="62074" y1="93135" x2="62074" y2="93135"/>
                          <a14:backgroundMark x1="26222" y1="6308" x2="26222" y2="6308"/>
                          <a14:backgroundMark x1="22074" y1="8720" x2="22074" y2="8720"/>
                          <a14:backgroundMark x1="21481" y1="6308" x2="21481" y2="6308"/>
                          <a14:backgroundMark x1="41630" y1="84601" x2="41630" y2="84601"/>
                          <a14:backgroundMark x1="51259" y1="89796" x2="51259" y2="89796"/>
                          <a14:backgroundMark x1="47407" y1="81633" x2="47407" y2="81633"/>
                          <a14:backgroundMark x1="47556" y1="81262" x2="47556" y2="81262"/>
                          <a14:backgroundMark x1="48296" y1="80148" x2="47704" y2="81262"/>
                          <a14:backgroundMark x1="46815" y1="82746" x2="46815" y2="82746"/>
                          <a14:backgroundMark x1="48593" y1="82931" x2="48815" y2="83117"/>
                          <a14:backgroundMark x1="49481" y1="85529" x2="49481" y2="85529"/>
                          <a14:backgroundMark x1="49926" y1="86827" x2="47185" y2="82189"/>
                          <a14:backgroundMark x1="14296" y1="31169" x2="20000" y2="28386"/>
                          <a14:backgroundMark x1="18963" y1="29870" x2="20889" y2="29314"/>
                          <a14:backgroundMark x1="20222" y1="20965" x2="20222" y2="20965"/>
                          <a14:backgroundMark x1="22296" y1="20223" x2="18148" y2="25232"/>
                          <a14:backgroundMark x1="20222" y1="24304" x2="28370" y2="15584"/>
                          <a14:backgroundMark x1="22296" y1="29128" x2="21259" y2="28571"/>
                          <a14:backgroundMark x1="22222" y1="30241" x2="22222" y2="30241"/>
                          <a14:backgroundMark x1="22222" y1="31169" x2="22222" y2="31169"/>
                          <a14:backgroundMark x1="19556" y1="42301" x2="19556" y2="42301"/>
                          <a14:backgroundMark x1="19185" y1="42115" x2="18148" y2="42301"/>
                          <a14:backgroundMark x1="19481" y1="42301" x2="19704" y2="41929"/>
                          <a14:backgroundMark x1="19704" y1="41929" x2="19704" y2="41929"/>
                          <a14:backgroundMark x1="19556" y1="41929" x2="19556" y2="41929"/>
                          <a14:backgroundMark x1="18963" y1="41744" x2="18963" y2="41744"/>
                          <a14:backgroundMark x1="18148" y1="41744" x2="18148" y2="41744"/>
                          <a14:backgroundMark x1="19778" y1="42115" x2="19778" y2="42115"/>
                          <a14:backgroundMark x1="27333" y1="47495" x2="27333" y2="47495"/>
                          <a14:backgroundMark x1="27852" y1="46011" x2="27778" y2="46011"/>
                          <a14:backgroundMark x1="27185" y1="46568" x2="27185" y2="46568"/>
                          <a14:backgroundMark x1="26963" y1="46939" x2="26963" y2="46939"/>
                          <a14:backgroundMark x1="24889" y1="48237" x2="24889" y2="48237"/>
                          <a14:backgroundMark x1="24889" y1="49722" x2="24889" y2="49722"/>
                          <a14:backgroundMark x1="24444" y1="49165" x2="24444" y2="49165"/>
                          <a14:backgroundMark x1="24000" y1="48609" x2="24000" y2="48609"/>
                          <a14:backgroundMark x1="23259" y1="48609" x2="23259" y2="48609"/>
                          <a14:backgroundMark x1="22593" y1="48794" x2="22593" y2="48794"/>
                          <a14:backgroundMark x1="24074" y1="49351" x2="24074" y2="49351"/>
                          <a14:backgroundMark x1="24741" y1="50464" x2="24741" y2="50464"/>
                          <a14:backgroundMark x1="24889" y1="50835" x2="24889" y2="50835"/>
                          <a14:backgroundMark x1="24963" y1="49907" x2="24963" y2="49907"/>
                          <a14:backgroundMark x1="24444" y1="49351" x2="24444" y2="49351"/>
                          <a14:backgroundMark x1="24222" y1="47495" x2="23333" y2="47866"/>
                          <a14:backgroundMark x1="25481" y1="50649" x2="24444" y2="50464"/>
                          <a14:backgroundMark x1="24444" y1="45826" x2="23185" y2="46939"/>
                          <a14:backgroundMark x1="23037" y1="47310" x2="23037" y2="47310"/>
                          <a14:backgroundMark x1="22889" y1="47124" x2="22889" y2="47124"/>
                          <a14:backgroundMark x1="22815" y1="46939" x2="22815" y2="46939"/>
                          <a14:backgroundMark x1="23259" y1="46568" x2="23259" y2="465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363" y="5159350"/>
              <a:ext cx="4588979" cy="1524281"/>
            </a:xfrm>
            <a:prstGeom prst="parallelogram">
              <a:avLst>
                <a:gd name="adj" fmla="val 43643"/>
              </a:avLst>
            </a:prstGeom>
          </p:spPr>
        </p:pic>
        <p:sp>
          <p:nvSpPr>
            <p:cNvPr id="42" name="Parallélogramme 41">
              <a:extLst>
                <a:ext uri="{FF2B5EF4-FFF2-40B4-BE49-F238E27FC236}">
                  <a16:creationId xmlns:a16="http://schemas.microsoft.com/office/drawing/2014/main" id="{01B31E98-16C3-4FA3-80A6-1B57F6E0A84F}"/>
                </a:ext>
              </a:extLst>
            </p:cNvPr>
            <p:cNvSpPr/>
            <p:nvPr/>
          </p:nvSpPr>
          <p:spPr>
            <a:xfrm>
              <a:off x="5827363" y="5156303"/>
              <a:ext cx="4588979" cy="1524281"/>
            </a:xfrm>
            <a:prstGeom prst="parallelogram">
              <a:avLst>
                <a:gd name="adj" fmla="val 4408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ADA16816-824D-4D1D-BC1D-F3B16FF356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7" t="4167" b="1"/>
          <a:stretch/>
        </p:blipFill>
        <p:spPr>
          <a:xfrm>
            <a:off x="4337601" y="1585110"/>
            <a:ext cx="3211603" cy="1283368"/>
          </a:xfrm>
          <a:prstGeom prst="parallelogram">
            <a:avLst>
              <a:gd name="adj" fmla="val 40542"/>
            </a:avLst>
          </a:prstGeom>
        </p:spPr>
      </p:pic>
      <p:pic>
        <p:nvPicPr>
          <p:cNvPr id="49" name="Graphique 48" descr="Police">
            <a:extLst>
              <a:ext uri="{FF2B5EF4-FFF2-40B4-BE49-F238E27FC236}">
                <a16:creationId xmlns:a16="http://schemas.microsoft.com/office/drawing/2014/main" id="{9FE39A39-183B-4F83-89DB-4AB8044C71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7411" y="567307"/>
            <a:ext cx="914400" cy="914400"/>
          </a:xfrm>
          <a:prstGeom prst="rect">
            <a:avLst/>
          </a:prstGeom>
        </p:spPr>
      </p:pic>
      <p:pic>
        <p:nvPicPr>
          <p:cNvPr id="50" name="Graphique 49" descr="Pompier">
            <a:extLst>
              <a:ext uri="{FF2B5EF4-FFF2-40B4-BE49-F238E27FC236}">
                <a16:creationId xmlns:a16="http://schemas.microsoft.com/office/drawing/2014/main" id="{E3DDC4EA-5D92-4E2B-80D2-F95DA3C47F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9924" y="419265"/>
            <a:ext cx="914400" cy="914400"/>
          </a:xfrm>
          <a:prstGeom prst="rect">
            <a:avLst/>
          </a:prstGeom>
        </p:spPr>
      </p:pic>
      <p:pic>
        <p:nvPicPr>
          <p:cNvPr id="51" name="Graphique 50" descr="Électricien">
            <a:extLst>
              <a:ext uri="{FF2B5EF4-FFF2-40B4-BE49-F238E27FC236}">
                <a16:creationId xmlns:a16="http://schemas.microsoft.com/office/drawing/2014/main" id="{0A5977CE-BA7D-4C44-9CB4-FE00B4923E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0190" y="567307"/>
            <a:ext cx="914400" cy="914400"/>
          </a:xfrm>
          <a:prstGeom prst="rect">
            <a:avLst/>
          </a:prstGeom>
        </p:spPr>
      </p:pic>
      <p:pic>
        <p:nvPicPr>
          <p:cNvPr id="56" name="Image 55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D74F3E7F-F9F8-4B0A-A015-993558848B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8062" y="5260653"/>
            <a:ext cx="357314" cy="304510"/>
          </a:xfrm>
          <a:prstGeom prst="rect">
            <a:avLst/>
          </a:prstGeom>
        </p:spPr>
      </p:pic>
      <p:pic>
        <p:nvPicPr>
          <p:cNvPr id="58" name="Image 57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F5CFB99E-A4E3-4B31-8EA7-A30A7BF0F2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2813" y="5525420"/>
            <a:ext cx="357314" cy="304510"/>
          </a:xfrm>
          <a:prstGeom prst="rect">
            <a:avLst/>
          </a:prstGeom>
        </p:spPr>
      </p:pic>
      <p:pic>
        <p:nvPicPr>
          <p:cNvPr id="60" name="Graphique 59" descr="Pompier">
            <a:extLst>
              <a:ext uri="{FF2B5EF4-FFF2-40B4-BE49-F238E27FC236}">
                <a16:creationId xmlns:a16="http://schemas.microsoft.com/office/drawing/2014/main" id="{11D6B6BC-6B68-4B33-AE54-5FE2E7AF10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9679" y="1705764"/>
            <a:ext cx="227445" cy="227445"/>
          </a:xfrm>
          <a:prstGeom prst="rect">
            <a:avLst/>
          </a:prstGeom>
        </p:spPr>
      </p:pic>
      <p:pic>
        <p:nvPicPr>
          <p:cNvPr id="61" name="Graphique 60" descr="Médical">
            <a:extLst>
              <a:ext uri="{FF2B5EF4-FFF2-40B4-BE49-F238E27FC236}">
                <a16:creationId xmlns:a16="http://schemas.microsoft.com/office/drawing/2014/main" id="{93FCAE9E-A3DA-4E1A-9715-FEEAF295677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69740" y="2300043"/>
            <a:ext cx="246258" cy="246258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BFEB907-1C0F-4FB7-B1D9-A4997E54DA8B}"/>
              </a:ext>
            </a:extLst>
          </p:cNvPr>
          <p:cNvGrpSpPr/>
          <p:nvPr/>
        </p:nvGrpSpPr>
        <p:grpSpPr>
          <a:xfrm>
            <a:off x="26626" y="4734177"/>
            <a:ext cx="6393949" cy="2123823"/>
            <a:chOff x="1003585" y="5159350"/>
            <a:chExt cx="4588980" cy="1524282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5D9FC0FA-39C4-4191-BEB3-BA25588B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41" b="97032" l="4963" r="95259">
                          <a14:foregroundMark x1="11111" y1="30798" x2="24074" y2="11688"/>
                          <a14:foregroundMark x1="24074" y1="11688" x2="11407" y2="24675"/>
                          <a14:foregroundMark x1="11407" y1="24675" x2="10074" y2="30056"/>
                          <a14:foregroundMark x1="6074" y1="70872" x2="5185" y2="75510"/>
                          <a14:foregroundMark x1="87185" y1="77922" x2="85259" y2="74397"/>
                          <a14:foregroundMark x1="92148" y1="2041" x2="89037" y2="2041"/>
                          <a14:foregroundMark x1="62889" y1="3525" x2="19111" y2="5009"/>
                          <a14:foregroundMark x1="19111" y1="5009" x2="30444" y2="13915"/>
                          <a14:foregroundMark x1="30444" y1="13915" x2="95333" y2="8349"/>
                          <a14:foregroundMark x1="95333" y1="8349" x2="54370" y2="4638"/>
                          <a14:foregroundMark x1="7778" y1="52319" x2="2963" y2="88126"/>
                          <a14:foregroundMark x1="2963" y1="88126" x2="13481" y2="99814"/>
                          <a14:foregroundMark x1="13481" y1="99814" x2="63704" y2="97032"/>
                          <a14:foregroundMark x1="63704" y1="97032" x2="15556" y2="64378"/>
                          <a14:foregroundMark x1="15556" y1="64378" x2="7481" y2="49907"/>
                          <a14:foregroundMark x1="93926" y1="37848" x2="82370" y2="80519"/>
                          <a14:foregroundMark x1="82370" y1="80519" x2="91926" y2="62709"/>
                          <a14:foregroundMark x1="91926" y1="62709" x2="93556" y2="41744"/>
                          <a14:foregroundMark x1="84519" y1="73284" x2="74444" y2="96289"/>
                          <a14:foregroundMark x1="74444" y1="96289" x2="86000" y2="81633"/>
                          <a14:foregroundMark x1="86000" y1="81633" x2="81259" y2="74768"/>
                          <a14:foregroundMark x1="84370" y1="82560" x2="81481" y2="78293"/>
                          <a14:foregroundMark x1="83185" y1="94249" x2="83185" y2="94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586" y="5159351"/>
              <a:ext cx="4588979" cy="1524281"/>
            </a:xfrm>
            <a:prstGeom prst="parallelogram">
              <a:avLst>
                <a:gd name="adj" fmla="val 43643"/>
              </a:avLst>
            </a:prstGeom>
          </p:spPr>
        </p:pic>
        <p:sp>
          <p:nvSpPr>
            <p:cNvPr id="2" name="Parallélogramme 1">
              <a:extLst>
                <a:ext uri="{FF2B5EF4-FFF2-40B4-BE49-F238E27FC236}">
                  <a16:creationId xmlns:a16="http://schemas.microsoft.com/office/drawing/2014/main" id="{473F5BD9-ED07-4E13-AE60-87354DA938CA}"/>
                </a:ext>
              </a:extLst>
            </p:cNvPr>
            <p:cNvSpPr/>
            <p:nvPr/>
          </p:nvSpPr>
          <p:spPr>
            <a:xfrm>
              <a:off x="1003585" y="5159350"/>
              <a:ext cx="4588979" cy="1524281"/>
            </a:xfrm>
            <a:prstGeom prst="parallelogram">
              <a:avLst>
                <a:gd name="adj" fmla="val 44087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Image 43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2A2D1C79-3D2D-4855-ADA7-40D4FA812D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9261" y="5368414"/>
            <a:ext cx="357314" cy="304510"/>
          </a:xfrm>
          <a:prstGeom prst="rect">
            <a:avLst/>
          </a:prstGeom>
        </p:spPr>
      </p:pic>
      <p:pic>
        <p:nvPicPr>
          <p:cNvPr id="45" name="Image 44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E89FDE29-E3E1-424C-BEB4-6FB98347D8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9806" y="6148479"/>
            <a:ext cx="357314" cy="304510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8D59FB6E-E703-4CF9-B537-45BDBCEB9D80}"/>
              </a:ext>
            </a:extLst>
          </p:cNvPr>
          <p:cNvSpPr txBox="1"/>
          <p:nvPr/>
        </p:nvSpPr>
        <p:spPr>
          <a:xfrm>
            <a:off x="415717" y="4507088"/>
            <a:ext cx="307758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Real World — Crisis Event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9DAC703-11E8-49AB-B8BB-E54414E47425}"/>
              </a:ext>
            </a:extLst>
          </p:cNvPr>
          <p:cNvSpPr txBox="1"/>
          <p:nvPr/>
        </p:nvSpPr>
        <p:spPr>
          <a:xfrm>
            <a:off x="6195810" y="4487452"/>
            <a:ext cx="307758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Virtual World   Social Media</a:t>
            </a:r>
          </a:p>
        </p:txBody>
      </p:sp>
      <p:pic>
        <p:nvPicPr>
          <p:cNvPr id="6" name="Graphique 5" descr="Ambulance">
            <a:extLst>
              <a:ext uri="{FF2B5EF4-FFF2-40B4-BE49-F238E27FC236}">
                <a16:creationId xmlns:a16="http://schemas.microsoft.com/office/drawing/2014/main" id="{3A77E821-1DEA-4221-B2B4-F77105D299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65247" y="5852737"/>
            <a:ext cx="320756" cy="323300"/>
          </a:xfrm>
          <a:prstGeom prst="rect">
            <a:avLst/>
          </a:prstGeom>
        </p:spPr>
      </p:pic>
      <p:pic>
        <p:nvPicPr>
          <p:cNvPr id="8" name="Graphique 7" descr="Sirène">
            <a:extLst>
              <a:ext uri="{FF2B5EF4-FFF2-40B4-BE49-F238E27FC236}">
                <a16:creationId xmlns:a16="http://schemas.microsoft.com/office/drawing/2014/main" id="{D422566B-6483-4447-88AE-B14723DDB0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45021" y="6439140"/>
            <a:ext cx="352656" cy="323300"/>
          </a:xfrm>
          <a:prstGeom prst="rect">
            <a:avLst/>
          </a:prstGeom>
        </p:spPr>
      </p:pic>
      <p:pic>
        <p:nvPicPr>
          <p:cNvPr id="10" name="Graphique 9" descr="Pompier">
            <a:extLst>
              <a:ext uri="{FF2B5EF4-FFF2-40B4-BE49-F238E27FC236}">
                <a16:creationId xmlns:a16="http://schemas.microsoft.com/office/drawing/2014/main" id="{79251694-CB76-4D1B-8F46-BC107C16A2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215486" y="5937946"/>
            <a:ext cx="323300" cy="323300"/>
          </a:xfrm>
          <a:prstGeom prst="rect">
            <a:avLst/>
          </a:prstGeom>
        </p:spPr>
      </p:pic>
      <p:pic>
        <p:nvPicPr>
          <p:cNvPr id="52" name="Graphique 51" descr="Pompier">
            <a:extLst>
              <a:ext uri="{FF2B5EF4-FFF2-40B4-BE49-F238E27FC236}">
                <a16:creationId xmlns:a16="http://schemas.microsoft.com/office/drawing/2014/main" id="{6A1E0B97-CA8D-46B1-BFD5-BBCEDD3263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74752" y="5825179"/>
            <a:ext cx="323300" cy="323300"/>
          </a:xfrm>
          <a:prstGeom prst="rect">
            <a:avLst/>
          </a:prstGeom>
        </p:spPr>
      </p:pic>
      <p:pic>
        <p:nvPicPr>
          <p:cNvPr id="62" name="Graphique 61" descr="Ambulance">
            <a:extLst>
              <a:ext uri="{FF2B5EF4-FFF2-40B4-BE49-F238E27FC236}">
                <a16:creationId xmlns:a16="http://schemas.microsoft.com/office/drawing/2014/main" id="{12ED0878-3365-491F-97F9-C7C2ABA7E0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5510" y="6216751"/>
            <a:ext cx="320756" cy="323300"/>
          </a:xfrm>
          <a:prstGeom prst="rect">
            <a:avLst/>
          </a:prstGeom>
        </p:spPr>
      </p:pic>
      <p:pic>
        <p:nvPicPr>
          <p:cNvPr id="70" name="Graphique 69" descr="Sirène">
            <a:extLst>
              <a:ext uri="{FF2B5EF4-FFF2-40B4-BE49-F238E27FC236}">
                <a16:creationId xmlns:a16="http://schemas.microsoft.com/office/drawing/2014/main" id="{9E8030CE-BAE6-4995-803D-4EA063786D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1810" y="5906323"/>
            <a:ext cx="352656" cy="323300"/>
          </a:xfrm>
          <a:prstGeom prst="rect">
            <a:avLst/>
          </a:prstGeom>
        </p:spPr>
      </p:pic>
      <p:pic>
        <p:nvPicPr>
          <p:cNvPr id="71" name="Graphique 70" descr="Pompier">
            <a:extLst>
              <a:ext uri="{FF2B5EF4-FFF2-40B4-BE49-F238E27FC236}">
                <a16:creationId xmlns:a16="http://schemas.microsoft.com/office/drawing/2014/main" id="{0DA356D7-13EB-4FC5-A535-E67968872A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40478" y="4878575"/>
            <a:ext cx="323300" cy="323300"/>
          </a:xfrm>
          <a:prstGeom prst="rect">
            <a:avLst/>
          </a:prstGeom>
        </p:spPr>
      </p:pic>
      <p:pic>
        <p:nvPicPr>
          <p:cNvPr id="72" name="Graphique 71" descr="Sirène">
            <a:extLst>
              <a:ext uri="{FF2B5EF4-FFF2-40B4-BE49-F238E27FC236}">
                <a16:creationId xmlns:a16="http://schemas.microsoft.com/office/drawing/2014/main" id="{3551F70E-CF33-47F1-B11B-7E02AB740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69331" y="4777823"/>
            <a:ext cx="352656" cy="32330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91285C89-9BD8-4D39-BB11-9E38E9436462}"/>
              </a:ext>
            </a:extLst>
          </p:cNvPr>
          <p:cNvSpPr/>
          <p:nvPr/>
        </p:nvSpPr>
        <p:spPr>
          <a:xfrm>
            <a:off x="2753784" y="148442"/>
            <a:ext cx="6685174" cy="307777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684576B-ECE5-48D8-A4AD-4FDF089F9EA5}"/>
              </a:ext>
            </a:extLst>
          </p:cNvPr>
          <p:cNvSpPr/>
          <p:nvPr/>
        </p:nvSpPr>
        <p:spPr>
          <a:xfrm>
            <a:off x="3440858" y="2567593"/>
            <a:ext cx="1332501" cy="2095289"/>
          </a:xfrm>
          <a:custGeom>
            <a:avLst/>
            <a:gdLst>
              <a:gd name="connsiteX0" fmla="*/ 0 w 2101933"/>
              <a:gd name="connsiteY0" fmla="*/ 2084119 h 2084119"/>
              <a:gd name="connsiteX1" fmla="*/ 2101933 w 2101933"/>
              <a:gd name="connsiteY1" fmla="*/ 0 h 208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1933" h="2084119">
                <a:moveTo>
                  <a:pt x="0" y="2084119"/>
                </a:moveTo>
                <a:cubicBezTo>
                  <a:pt x="720931" y="1267196"/>
                  <a:pt x="1441863" y="450273"/>
                  <a:pt x="210193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103414D2-00B0-4976-942F-BC9AEBF5FA8D}"/>
              </a:ext>
            </a:extLst>
          </p:cNvPr>
          <p:cNvSpPr/>
          <p:nvPr/>
        </p:nvSpPr>
        <p:spPr>
          <a:xfrm>
            <a:off x="844614" y="681963"/>
            <a:ext cx="1888773" cy="903147"/>
          </a:xfrm>
          <a:prstGeom prst="wedgeRoundRectCallout">
            <a:avLst>
              <a:gd name="adj1" fmla="val 151754"/>
              <a:gd name="adj2" fmla="val -1310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pic>
        <p:nvPicPr>
          <p:cNvPr id="74" name="Graphique 73" descr="Pompier">
            <a:extLst>
              <a:ext uri="{FF2B5EF4-FFF2-40B4-BE49-F238E27FC236}">
                <a16:creationId xmlns:a16="http://schemas.microsoft.com/office/drawing/2014/main" id="{9DA57D18-E117-4F13-8455-D42208D524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86092" y="2186320"/>
            <a:ext cx="227445" cy="227445"/>
          </a:xfrm>
          <a:prstGeom prst="rect">
            <a:avLst/>
          </a:prstGeom>
        </p:spPr>
      </p:pic>
      <p:pic>
        <p:nvPicPr>
          <p:cNvPr id="75" name="Graphique 74" descr="Médical">
            <a:extLst>
              <a:ext uri="{FF2B5EF4-FFF2-40B4-BE49-F238E27FC236}">
                <a16:creationId xmlns:a16="http://schemas.microsoft.com/office/drawing/2014/main" id="{4A0740AD-5A6B-443C-9992-CDF5A85E254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70190" y="2423172"/>
            <a:ext cx="246258" cy="246258"/>
          </a:xfrm>
          <a:prstGeom prst="rect">
            <a:avLst/>
          </a:prstGeom>
        </p:spPr>
      </p:pic>
      <p:pic>
        <p:nvPicPr>
          <p:cNvPr id="76" name="Graphique 75" descr="Sirène">
            <a:extLst>
              <a:ext uri="{FF2B5EF4-FFF2-40B4-BE49-F238E27FC236}">
                <a16:creationId xmlns:a16="http://schemas.microsoft.com/office/drawing/2014/main" id="{C02F7927-8CDB-494D-928A-D3DE7123BB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57124" y="1768526"/>
            <a:ext cx="249831" cy="229034"/>
          </a:xfrm>
          <a:prstGeom prst="rect">
            <a:avLst/>
          </a:prstGeom>
        </p:spPr>
      </p:pic>
      <p:pic>
        <p:nvPicPr>
          <p:cNvPr id="77" name="Graphique 76" descr="Sirène">
            <a:extLst>
              <a:ext uri="{FF2B5EF4-FFF2-40B4-BE49-F238E27FC236}">
                <a16:creationId xmlns:a16="http://schemas.microsoft.com/office/drawing/2014/main" id="{061B75C8-A367-4AE8-85AC-CA2DAD627C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08680" y="2470320"/>
            <a:ext cx="249831" cy="229034"/>
          </a:xfrm>
          <a:prstGeom prst="rect">
            <a:avLst/>
          </a:prstGeom>
        </p:spPr>
      </p:pic>
      <p:pic>
        <p:nvPicPr>
          <p:cNvPr id="78" name="Graphique 77" descr="Sirène">
            <a:extLst>
              <a:ext uri="{FF2B5EF4-FFF2-40B4-BE49-F238E27FC236}">
                <a16:creationId xmlns:a16="http://schemas.microsoft.com/office/drawing/2014/main" id="{70F58B5D-8DD2-4742-8C12-76C5DDE9EE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3204" y="2493526"/>
            <a:ext cx="249831" cy="229034"/>
          </a:xfrm>
          <a:prstGeom prst="rect">
            <a:avLst/>
          </a:prstGeom>
        </p:spPr>
      </p:pic>
      <p:pic>
        <p:nvPicPr>
          <p:cNvPr id="16" name="Graphique 15" descr="Document">
            <a:extLst>
              <a:ext uri="{FF2B5EF4-FFF2-40B4-BE49-F238E27FC236}">
                <a16:creationId xmlns:a16="http://schemas.microsoft.com/office/drawing/2014/main" id="{ECBE39D7-F4D9-4BD6-9A2C-C925EF05A7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40858" y="3423049"/>
            <a:ext cx="478486" cy="478486"/>
          </a:xfrm>
          <a:prstGeom prst="rect">
            <a:avLst/>
          </a:prstGeom>
        </p:spPr>
      </p:pic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4EF72AB1-3A9D-4E21-AABA-0D4A25AC632F}"/>
              </a:ext>
            </a:extLst>
          </p:cNvPr>
          <p:cNvSpPr/>
          <p:nvPr/>
        </p:nvSpPr>
        <p:spPr>
          <a:xfrm>
            <a:off x="5028412" y="2731326"/>
            <a:ext cx="469864" cy="1931556"/>
          </a:xfrm>
          <a:custGeom>
            <a:avLst/>
            <a:gdLst>
              <a:gd name="connsiteX0" fmla="*/ 0 w 1068779"/>
              <a:gd name="connsiteY0" fmla="*/ 2571007 h 2571007"/>
              <a:gd name="connsiteX1" fmla="*/ 878774 w 1068779"/>
              <a:gd name="connsiteY1" fmla="*/ 1246909 h 2571007"/>
              <a:gd name="connsiteX2" fmla="*/ 1068779 w 1068779"/>
              <a:gd name="connsiteY2" fmla="*/ 0 h 2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79" h="2571007">
                <a:moveTo>
                  <a:pt x="0" y="2571007"/>
                </a:moveTo>
                <a:cubicBezTo>
                  <a:pt x="350322" y="2123208"/>
                  <a:pt x="700644" y="1675410"/>
                  <a:pt x="878774" y="1246909"/>
                </a:cubicBezTo>
                <a:cubicBezTo>
                  <a:pt x="1056904" y="818408"/>
                  <a:pt x="1068779" y="0"/>
                  <a:pt x="106877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que 23" descr="Combiné">
            <a:extLst>
              <a:ext uri="{FF2B5EF4-FFF2-40B4-BE49-F238E27FC236}">
                <a16:creationId xmlns:a16="http://schemas.microsoft.com/office/drawing/2014/main" id="{7B605CBC-F65A-4D3B-8570-2AA33202F18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06349" y="3654430"/>
            <a:ext cx="456995" cy="456995"/>
          </a:xfrm>
          <a:prstGeom prst="rect">
            <a:avLst/>
          </a:prstGeom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DF2D1A1-8478-44B0-8801-4290744F1E89}"/>
              </a:ext>
            </a:extLst>
          </p:cNvPr>
          <p:cNvSpPr/>
          <p:nvPr/>
        </p:nvSpPr>
        <p:spPr>
          <a:xfrm>
            <a:off x="1557107" y="1663764"/>
            <a:ext cx="379520" cy="2789737"/>
          </a:xfrm>
          <a:custGeom>
            <a:avLst/>
            <a:gdLst>
              <a:gd name="connsiteX0" fmla="*/ 176598 w 336915"/>
              <a:gd name="connsiteY0" fmla="*/ 0 h 3319153"/>
              <a:gd name="connsiteX1" fmla="*/ 4406 w 336915"/>
              <a:gd name="connsiteY1" fmla="*/ 1353787 h 3319153"/>
              <a:gd name="connsiteX2" fmla="*/ 336915 w 336915"/>
              <a:gd name="connsiteY2" fmla="*/ 3319153 h 331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915" h="3319153">
                <a:moveTo>
                  <a:pt x="176598" y="0"/>
                </a:moveTo>
                <a:cubicBezTo>
                  <a:pt x="77142" y="400297"/>
                  <a:pt x="-22314" y="800595"/>
                  <a:pt x="4406" y="1353787"/>
                </a:cubicBezTo>
                <a:cubicBezTo>
                  <a:pt x="31125" y="1906979"/>
                  <a:pt x="184020" y="2613066"/>
                  <a:pt x="336915" y="3319153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97EB5C2-E1C1-446E-884D-1335126699D0}"/>
              </a:ext>
            </a:extLst>
          </p:cNvPr>
          <p:cNvSpPr/>
          <p:nvPr/>
        </p:nvSpPr>
        <p:spPr>
          <a:xfrm>
            <a:off x="7090497" y="2750980"/>
            <a:ext cx="856464" cy="2769689"/>
          </a:xfrm>
          <a:custGeom>
            <a:avLst/>
            <a:gdLst>
              <a:gd name="connsiteX0" fmla="*/ 1264723 w 1264723"/>
              <a:gd name="connsiteY0" fmla="*/ 2624447 h 2624447"/>
              <a:gd name="connsiteX1" fmla="*/ 890650 w 1264723"/>
              <a:gd name="connsiteY1" fmla="*/ 1490353 h 2624447"/>
              <a:gd name="connsiteX2" fmla="*/ 0 w 1264723"/>
              <a:gd name="connsiteY2" fmla="*/ 0 h 262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723" h="2624447">
                <a:moveTo>
                  <a:pt x="1264723" y="2624447"/>
                </a:moveTo>
                <a:cubicBezTo>
                  <a:pt x="1183080" y="2276104"/>
                  <a:pt x="1101437" y="1927761"/>
                  <a:pt x="890650" y="1490353"/>
                </a:cubicBezTo>
                <a:cubicBezTo>
                  <a:pt x="679863" y="1052945"/>
                  <a:pt x="339931" y="52647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AF2612F-3C34-4EE9-BD09-E28757D8BE65}"/>
              </a:ext>
            </a:extLst>
          </p:cNvPr>
          <p:cNvSpPr/>
          <p:nvPr/>
        </p:nvSpPr>
        <p:spPr>
          <a:xfrm>
            <a:off x="6405856" y="3755047"/>
            <a:ext cx="500174" cy="50017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DC20219-222A-4C7B-93C1-DE1AE38D04F3}"/>
              </a:ext>
            </a:extLst>
          </p:cNvPr>
          <p:cNvSpPr/>
          <p:nvPr/>
        </p:nvSpPr>
        <p:spPr>
          <a:xfrm>
            <a:off x="8654998" y="3943637"/>
            <a:ext cx="500174" cy="50017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CBE20740-0F96-4BAF-96E2-5240004D0F64}"/>
              </a:ext>
            </a:extLst>
          </p:cNvPr>
          <p:cNvSpPr/>
          <p:nvPr/>
        </p:nvSpPr>
        <p:spPr>
          <a:xfrm>
            <a:off x="7830694" y="1965070"/>
            <a:ext cx="500174" cy="50017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3</a:t>
            </a:r>
          </a:p>
        </p:txBody>
      </p:sp>
      <p:pic>
        <p:nvPicPr>
          <p:cNvPr id="33" name="Graphique 32" descr="Engrenages">
            <a:extLst>
              <a:ext uri="{FF2B5EF4-FFF2-40B4-BE49-F238E27FC236}">
                <a16:creationId xmlns:a16="http://schemas.microsoft.com/office/drawing/2014/main" id="{7BF90094-CE92-4603-9C16-BB0F541FDB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650077" y="4155009"/>
            <a:ext cx="1188106" cy="1188106"/>
          </a:xfrm>
          <a:prstGeom prst="rect">
            <a:avLst/>
          </a:prstGeom>
        </p:spPr>
      </p:pic>
      <p:pic>
        <p:nvPicPr>
          <p:cNvPr id="83" name="Graphique 82" descr="Point d’interrogation">
            <a:extLst>
              <a:ext uri="{FF2B5EF4-FFF2-40B4-BE49-F238E27FC236}">
                <a16:creationId xmlns:a16="http://schemas.microsoft.com/office/drawing/2014/main" id="{38214F61-B3C5-4AE0-BA22-FE4B09DCDC5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802657" y="3498797"/>
            <a:ext cx="716072" cy="716072"/>
          </a:xfrm>
          <a:prstGeom prst="rect">
            <a:avLst/>
          </a:prstGeom>
        </p:spPr>
      </p:pic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374CCDF3-C076-4A2A-97C9-461877B6E26B}"/>
              </a:ext>
            </a:extLst>
          </p:cNvPr>
          <p:cNvSpPr/>
          <p:nvPr/>
        </p:nvSpPr>
        <p:spPr>
          <a:xfrm>
            <a:off x="7030192" y="2113808"/>
            <a:ext cx="3221520" cy="2549074"/>
          </a:xfrm>
          <a:custGeom>
            <a:avLst/>
            <a:gdLst>
              <a:gd name="connsiteX0" fmla="*/ 3099460 w 3099460"/>
              <a:gd name="connsiteY0" fmla="*/ 2499756 h 2499756"/>
              <a:gd name="connsiteX1" fmla="*/ 2113808 w 3099460"/>
              <a:gd name="connsiteY1" fmla="*/ 1211283 h 2499756"/>
              <a:gd name="connsiteX2" fmla="*/ 0 w 3099460"/>
              <a:gd name="connsiteY2" fmla="*/ 0 h 249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9460" h="2499756">
                <a:moveTo>
                  <a:pt x="3099460" y="2499756"/>
                </a:moveTo>
                <a:cubicBezTo>
                  <a:pt x="2864922" y="2063832"/>
                  <a:pt x="2630385" y="1627909"/>
                  <a:pt x="2113808" y="1211283"/>
                </a:cubicBezTo>
                <a:cubicBezTo>
                  <a:pt x="1597231" y="794657"/>
                  <a:pt x="798615" y="397328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7943052-006F-4D05-807D-FF56D618A741}"/>
              </a:ext>
            </a:extLst>
          </p:cNvPr>
          <p:cNvSpPr txBox="1"/>
          <p:nvPr/>
        </p:nvSpPr>
        <p:spPr>
          <a:xfrm>
            <a:off x="4518331" y="140677"/>
            <a:ext cx="30775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Crisis cell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F271096-9835-4BA4-96AB-7A8D116B4278}"/>
              </a:ext>
            </a:extLst>
          </p:cNvPr>
          <p:cNvSpPr txBox="1"/>
          <p:nvPr/>
        </p:nvSpPr>
        <p:spPr>
          <a:xfrm rot="17390483">
            <a:off x="4088574" y="2042566"/>
            <a:ext cx="830997" cy="307777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COP</a:t>
            </a:r>
          </a:p>
        </p:txBody>
      </p:sp>
    </p:spTree>
    <p:extLst>
      <p:ext uri="{BB962C8B-B14F-4D97-AF65-F5344CB8AC3E}">
        <p14:creationId xmlns:p14="http://schemas.microsoft.com/office/powerpoint/2010/main" val="20080878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-1.85185E-6 L 0.10482 0.0037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2.22222E-6 L 0.28958 0.012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08815 0.0930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8815 0.093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9" y="4216192"/>
            <a:ext cx="5967287" cy="2651760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911734" y="2242112"/>
            <a:ext cx="1249083" cy="1906904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29" y="4262723"/>
            <a:ext cx="527298" cy="428869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23" y="4799557"/>
            <a:ext cx="527298" cy="428869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29" y="5399359"/>
            <a:ext cx="527298" cy="42886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6407115" y="0"/>
            <a:ext cx="5790920" cy="4861378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517353" y="-34699"/>
            <a:ext cx="34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6407115" y="2430689"/>
            <a:ext cx="579092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245023" y="4221311"/>
            <a:ext cx="212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91809" y="4216190"/>
            <a:ext cx="630925" cy="595189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1998" y="3235363"/>
            <a:ext cx="630211" cy="630211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6327577" y="4604329"/>
            <a:ext cx="919513" cy="919513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572433" y="937261"/>
            <a:ext cx="2066929" cy="141719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22644" y="292246"/>
            <a:ext cx="1056124" cy="10561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70" y="1975691"/>
            <a:ext cx="3888615" cy="169656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00443" y="2783990"/>
            <a:ext cx="822960" cy="822960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3520" y="3006853"/>
            <a:ext cx="1005840" cy="1005840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55925" y="3087026"/>
            <a:ext cx="822960" cy="822960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83121" y="2767533"/>
            <a:ext cx="822960" cy="822960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66706" y="1959728"/>
            <a:ext cx="365760" cy="36576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66978" y="2292950"/>
            <a:ext cx="365760" cy="36576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60640" y="2064929"/>
            <a:ext cx="365760" cy="36576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138901" y="2247809"/>
            <a:ext cx="365760" cy="36576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56106" y="2143508"/>
            <a:ext cx="365760" cy="36576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67395" y="2573562"/>
            <a:ext cx="365760" cy="36576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26838" y="2641093"/>
            <a:ext cx="365760" cy="36576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138459" y="470964"/>
            <a:ext cx="914400" cy="91440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5578679" y="3464653"/>
            <a:ext cx="1677798" cy="1753299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5692379" y="3989514"/>
            <a:ext cx="2731800" cy="1579056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5184301" y="5205588"/>
            <a:ext cx="732885" cy="3875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99951" y="544310"/>
            <a:ext cx="914400" cy="91440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4597799" y="755241"/>
            <a:ext cx="2348706" cy="204258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8740140" y="1371600"/>
            <a:ext cx="121920" cy="6096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468366" y="213577"/>
            <a:ext cx="6511554" cy="400261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2235099" y="3255299"/>
            <a:ext cx="5082430" cy="734212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A202678-7F44-4C0C-B8FE-31B2F931E8EF}"/>
              </a:ext>
            </a:extLst>
          </p:cNvPr>
          <p:cNvGrpSpPr/>
          <p:nvPr/>
        </p:nvGrpSpPr>
        <p:grpSpPr>
          <a:xfrm>
            <a:off x="4590133" y="3347272"/>
            <a:ext cx="475000" cy="484799"/>
            <a:chOff x="4368146" y="2593140"/>
            <a:chExt cx="475000" cy="484799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87499B2-CEEC-459C-8AE2-2A156A20EA81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40127E73-BB2C-46BF-B8E0-D3086A9A3D26}"/>
                </a:ext>
              </a:extLst>
            </p:cNvPr>
            <p:cNvSpPr txBox="1"/>
            <p:nvPr/>
          </p:nvSpPr>
          <p:spPr>
            <a:xfrm>
              <a:off x="4411022" y="2593140"/>
              <a:ext cx="379860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172BE40-B8FE-43F5-A09B-0DE0B243C315}"/>
              </a:ext>
            </a:extLst>
          </p:cNvPr>
          <p:cNvGrpSpPr/>
          <p:nvPr/>
        </p:nvGrpSpPr>
        <p:grpSpPr>
          <a:xfrm>
            <a:off x="4177244" y="1467901"/>
            <a:ext cx="475000" cy="484799"/>
            <a:chOff x="4368146" y="2593140"/>
            <a:chExt cx="475000" cy="484799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B0A8B84-7786-4F82-8225-CE76CD9CB196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A432BF79-4714-4C05-84A8-532EBBFA7A0F}"/>
                </a:ext>
              </a:extLst>
            </p:cNvPr>
            <p:cNvSpPr txBox="1"/>
            <p:nvPr/>
          </p:nvSpPr>
          <p:spPr>
            <a:xfrm>
              <a:off x="4411022" y="2593140"/>
              <a:ext cx="379860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6C69459F-7017-4436-AF04-2B935C4F3E72}"/>
              </a:ext>
            </a:extLst>
          </p:cNvPr>
          <p:cNvGrpSpPr/>
          <p:nvPr/>
        </p:nvGrpSpPr>
        <p:grpSpPr>
          <a:xfrm>
            <a:off x="6691295" y="1666691"/>
            <a:ext cx="475000" cy="484799"/>
            <a:chOff x="4368146" y="2593140"/>
            <a:chExt cx="475000" cy="484799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B6DAF01-D63F-44C5-AEB9-FD75BAE86A6C}"/>
                </a:ext>
              </a:extLst>
            </p:cNvPr>
            <p:cNvSpPr/>
            <p:nvPr/>
          </p:nvSpPr>
          <p:spPr>
            <a:xfrm>
              <a:off x="4368146" y="2602939"/>
              <a:ext cx="475000" cy="475000"/>
            </a:xfrm>
            <a:prstGeom prst="ellipse">
              <a:avLst/>
            </a:prstGeom>
            <a:noFill/>
            <a:ln w="38100"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E1EDC554-FA64-4BA0-BAC6-19DC38B32FB2}"/>
                </a:ext>
              </a:extLst>
            </p:cNvPr>
            <p:cNvSpPr txBox="1"/>
            <p:nvPr/>
          </p:nvSpPr>
          <p:spPr>
            <a:xfrm>
              <a:off x="4411022" y="2593140"/>
              <a:ext cx="379860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400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0BA6F9C5-F784-4217-BCAE-EA3F74C7B7F6}"/>
              </a:ext>
            </a:extLst>
          </p:cNvPr>
          <p:cNvSpPr/>
          <p:nvPr/>
        </p:nvSpPr>
        <p:spPr>
          <a:xfrm rot="175854">
            <a:off x="3177240" y="1730948"/>
            <a:ext cx="1307486" cy="1853132"/>
          </a:xfrm>
          <a:custGeom>
            <a:avLst/>
            <a:gdLst>
              <a:gd name="connsiteX0" fmla="*/ 1257311 w 1257311"/>
              <a:gd name="connsiteY0" fmla="*/ 1185966 h 1257300"/>
              <a:gd name="connsiteX1" fmla="*/ 312431 w 1257311"/>
              <a:gd name="connsiteY1" fmla="*/ 1216446 h 1257300"/>
              <a:gd name="connsiteX2" fmla="*/ 11 w 1257311"/>
              <a:gd name="connsiteY2" fmla="*/ 698286 h 1257300"/>
              <a:gd name="connsiteX3" fmla="*/ 320051 w 1257311"/>
              <a:gd name="connsiteY3" fmla="*/ 172506 h 1257300"/>
              <a:gd name="connsiteX4" fmla="*/ 845831 w 1257311"/>
              <a:gd name="connsiteY4" fmla="*/ 12486 h 1257300"/>
              <a:gd name="connsiteX0" fmla="*/ 1257311 w 1257311"/>
              <a:gd name="connsiteY0" fmla="*/ 1174680 h 1246014"/>
              <a:gd name="connsiteX1" fmla="*/ 312431 w 1257311"/>
              <a:gd name="connsiteY1" fmla="*/ 1205160 h 1246014"/>
              <a:gd name="connsiteX2" fmla="*/ 11 w 1257311"/>
              <a:gd name="connsiteY2" fmla="*/ 687000 h 1246014"/>
              <a:gd name="connsiteX3" fmla="*/ 320051 w 1257311"/>
              <a:gd name="connsiteY3" fmla="*/ 161220 h 1246014"/>
              <a:gd name="connsiteX4" fmla="*/ 845831 w 1257311"/>
              <a:gd name="connsiteY4" fmla="*/ 1200 h 1246014"/>
              <a:gd name="connsiteX0" fmla="*/ 1258962 w 1258962"/>
              <a:gd name="connsiteY0" fmla="*/ 1174509 h 1245843"/>
              <a:gd name="connsiteX1" fmla="*/ 314082 w 1258962"/>
              <a:gd name="connsiteY1" fmla="*/ 1204989 h 1245843"/>
              <a:gd name="connsiteX2" fmla="*/ 1662 w 1258962"/>
              <a:gd name="connsiteY2" fmla="*/ 686829 h 1245843"/>
              <a:gd name="connsiteX3" fmla="*/ 221235 w 1258962"/>
              <a:gd name="connsiteY3" fmla="*/ 172522 h 1245843"/>
              <a:gd name="connsiteX4" fmla="*/ 847482 w 1258962"/>
              <a:gd name="connsiteY4" fmla="*/ 1029 h 1245843"/>
              <a:gd name="connsiteX0" fmla="*/ 1259722 w 1259722"/>
              <a:gd name="connsiteY0" fmla="*/ 1174509 h 1244242"/>
              <a:gd name="connsiteX1" fmla="*/ 337676 w 1259722"/>
              <a:gd name="connsiteY1" fmla="*/ 1202694 h 1244242"/>
              <a:gd name="connsiteX2" fmla="*/ 2422 w 1259722"/>
              <a:gd name="connsiteY2" fmla="*/ 686829 h 1244242"/>
              <a:gd name="connsiteX3" fmla="*/ 221995 w 1259722"/>
              <a:gd name="connsiteY3" fmla="*/ 172522 h 1244242"/>
              <a:gd name="connsiteX4" fmla="*/ 848242 w 1259722"/>
              <a:gd name="connsiteY4" fmla="*/ 1029 h 1244242"/>
              <a:gd name="connsiteX0" fmla="*/ 1259722 w 1259722"/>
              <a:gd name="connsiteY0" fmla="*/ 1174509 h 1238364"/>
              <a:gd name="connsiteX1" fmla="*/ 337676 w 1259722"/>
              <a:gd name="connsiteY1" fmla="*/ 1202694 h 1238364"/>
              <a:gd name="connsiteX2" fmla="*/ 2422 w 1259722"/>
              <a:gd name="connsiteY2" fmla="*/ 686829 h 1238364"/>
              <a:gd name="connsiteX3" fmla="*/ 221995 w 1259722"/>
              <a:gd name="connsiteY3" fmla="*/ 172522 h 1238364"/>
              <a:gd name="connsiteX4" fmla="*/ 848242 w 1259722"/>
              <a:gd name="connsiteY4" fmla="*/ 1029 h 1238364"/>
              <a:gd name="connsiteX0" fmla="*/ 1259722 w 1259722"/>
              <a:gd name="connsiteY0" fmla="*/ 1179040 h 1242895"/>
              <a:gd name="connsiteX1" fmla="*/ 337676 w 1259722"/>
              <a:gd name="connsiteY1" fmla="*/ 1207225 h 1242895"/>
              <a:gd name="connsiteX2" fmla="*/ 2422 w 1259722"/>
              <a:gd name="connsiteY2" fmla="*/ 691360 h 1242895"/>
              <a:gd name="connsiteX3" fmla="*/ 221995 w 1259722"/>
              <a:gd name="connsiteY3" fmla="*/ 177053 h 1242895"/>
              <a:gd name="connsiteX4" fmla="*/ 848242 w 1259722"/>
              <a:gd name="connsiteY4" fmla="*/ 972 h 1242895"/>
              <a:gd name="connsiteX0" fmla="*/ 1259722 w 1259722"/>
              <a:gd name="connsiteY0" fmla="*/ 1178068 h 1241923"/>
              <a:gd name="connsiteX1" fmla="*/ 337676 w 1259722"/>
              <a:gd name="connsiteY1" fmla="*/ 1206253 h 1241923"/>
              <a:gd name="connsiteX2" fmla="*/ 2422 w 1259722"/>
              <a:gd name="connsiteY2" fmla="*/ 690388 h 1241923"/>
              <a:gd name="connsiteX3" fmla="*/ 221995 w 1259722"/>
              <a:gd name="connsiteY3" fmla="*/ 176081 h 1241923"/>
              <a:gd name="connsiteX4" fmla="*/ 848242 w 1259722"/>
              <a:gd name="connsiteY4" fmla="*/ 0 h 1241923"/>
              <a:gd name="connsiteX0" fmla="*/ 1325939 w 1325939"/>
              <a:gd name="connsiteY0" fmla="*/ 1223958 h 1260340"/>
              <a:gd name="connsiteX1" fmla="*/ 337676 w 1325939"/>
              <a:gd name="connsiteY1" fmla="*/ 1206253 h 1260340"/>
              <a:gd name="connsiteX2" fmla="*/ 2422 w 1325939"/>
              <a:gd name="connsiteY2" fmla="*/ 690388 h 1260340"/>
              <a:gd name="connsiteX3" fmla="*/ 221995 w 1325939"/>
              <a:gd name="connsiteY3" fmla="*/ 176081 h 1260340"/>
              <a:gd name="connsiteX4" fmla="*/ 848242 w 1325939"/>
              <a:gd name="connsiteY4" fmla="*/ 0 h 1260340"/>
              <a:gd name="connsiteX0" fmla="*/ 1325939 w 1325939"/>
              <a:gd name="connsiteY0" fmla="*/ 1223958 h 1255874"/>
              <a:gd name="connsiteX1" fmla="*/ 337676 w 1325939"/>
              <a:gd name="connsiteY1" fmla="*/ 1206253 h 1255874"/>
              <a:gd name="connsiteX2" fmla="*/ 2422 w 1325939"/>
              <a:gd name="connsiteY2" fmla="*/ 690388 h 1255874"/>
              <a:gd name="connsiteX3" fmla="*/ 221995 w 1325939"/>
              <a:gd name="connsiteY3" fmla="*/ 176081 h 1255874"/>
              <a:gd name="connsiteX4" fmla="*/ 848242 w 1325939"/>
              <a:gd name="connsiteY4" fmla="*/ 0 h 1255874"/>
              <a:gd name="connsiteX0" fmla="*/ 1330077 w 1330077"/>
              <a:gd name="connsiteY0" fmla="*/ 1223958 h 1227056"/>
              <a:gd name="connsiteX1" fmla="*/ 439569 w 1330077"/>
              <a:gd name="connsiteY1" fmla="*/ 1098430 h 1227056"/>
              <a:gd name="connsiteX2" fmla="*/ 6560 w 1330077"/>
              <a:gd name="connsiteY2" fmla="*/ 690388 h 1227056"/>
              <a:gd name="connsiteX3" fmla="*/ 226133 w 1330077"/>
              <a:gd name="connsiteY3" fmla="*/ 176081 h 1227056"/>
              <a:gd name="connsiteX4" fmla="*/ 852380 w 1330077"/>
              <a:gd name="connsiteY4" fmla="*/ 0 h 1227056"/>
              <a:gd name="connsiteX0" fmla="*/ 1330077 w 1330077"/>
              <a:gd name="connsiteY0" fmla="*/ 1223958 h 1226671"/>
              <a:gd name="connsiteX1" fmla="*/ 439569 w 1330077"/>
              <a:gd name="connsiteY1" fmla="*/ 1098430 h 1226671"/>
              <a:gd name="connsiteX2" fmla="*/ 6560 w 1330077"/>
              <a:gd name="connsiteY2" fmla="*/ 690388 h 1226671"/>
              <a:gd name="connsiteX3" fmla="*/ 226133 w 1330077"/>
              <a:gd name="connsiteY3" fmla="*/ 176081 h 1226671"/>
              <a:gd name="connsiteX4" fmla="*/ 852380 w 1330077"/>
              <a:gd name="connsiteY4" fmla="*/ 0 h 122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0077" h="1226671">
                <a:moveTo>
                  <a:pt x="1330077" y="1223958"/>
                </a:moveTo>
                <a:cubicBezTo>
                  <a:pt x="980678" y="1240832"/>
                  <a:pt x="674120" y="1176576"/>
                  <a:pt x="439569" y="1098430"/>
                </a:cubicBezTo>
                <a:cubicBezTo>
                  <a:pt x="205018" y="1020284"/>
                  <a:pt x="42133" y="844113"/>
                  <a:pt x="6560" y="690388"/>
                </a:cubicBezTo>
                <a:cubicBezTo>
                  <a:pt x="-29013" y="536663"/>
                  <a:pt x="85163" y="290381"/>
                  <a:pt x="226133" y="176081"/>
                </a:cubicBezTo>
                <a:cubicBezTo>
                  <a:pt x="367103" y="61781"/>
                  <a:pt x="682023" y="12666"/>
                  <a:pt x="852380" y="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1ADA7C5B-1B9F-468D-B048-D1F007C63C5C}"/>
              </a:ext>
            </a:extLst>
          </p:cNvPr>
          <p:cNvSpPr/>
          <p:nvPr/>
        </p:nvSpPr>
        <p:spPr>
          <a:xfrm>
            <a:off x="4730321" y="1620539"/>
            <a:ext cx="1926504" cy="181646"/>
          </a:xfrm>
          <a:custGeom>
            <a:avLst/>
            <a:gdLst>
              <a:gd name="connsiteX0" fmla="*/ 0 w 1824038"/>
              <a:gd name="connsiteY0" fmla="*/ 19598 h 143423"/>
              <a:gd name="connsiteX1" fmla="*/ 1219200 w 1824038"/>
              <a:gd name="connsiteY1" fmla="*/ 10073 h 143423"/>
              <a:gd name="connsiteX2" fmla="*/ 1824038 w 1824038"/>
              <a:gd name="connsiteY2" fmla="*/ 143423 h 143423"/>
              <a:gd name="connsiteX0" fmla="*/ 0 w 1824038"/>
              <a:gd name="connsiteY0" fmla="*/ 40801 h 164626"/>
              <a:gd name="connsiteX1" fmla="*/ 980157 w 1824038"/>
              <a:gd name="connsiteY1" fmla="*/ 5727 h 164626"/>
              <a:gd name="connsiteX2" fmla="*/ 1824038 w 1824038"/>
              <a:gd name="connsiteY2" fmla="*/ 164626 h 164626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5074 h 158899"/>
              <a:gd name="connsiteX1" fmla="*/ 980157 w 1824038"/>
              <a:gd name="connsiteY1" fmla="*/ 0 h 158899"/>
              <a:gd name="connsiteX2" fmla="*/ 1824038 w 1824038"/>
              <a:gd name="connsiteY2" fmla="*/ 158899 h 158899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80157 w 1824038"/>
              <a:gd name="connsiteY1" fmla="*/ 1728 h 160627"/>
              <a:gd name="connsiteX2" fmla="*/ 1824038 w 1824038"/>
              <a:gd name="connsiteY2" fmla="*/ 160627 h 160627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40895 h 164720"/>
              <a:gd name="connsiteX1" fmla="*/ 1012335 w 1824038"/>
              <a:gd name="connsiteY1" fmla="*/ 1564 h 164720"/>
              <a:gd name="connsiteX2" fmla="*/ 1824038 w 1824038"/>
              <a:gd name="connsiteY2" fmla="*/ 164720 h 164720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6802 h 160627"/>
              <a:gd name="connsiteX1" fmla="*/ 915799 w 1824038"/>
              <a:gd name="connsiteY1" fmla="*/ 1729 h 160627"/>
              <a:gd name="connsiteX2" fmla="*/ 1824038 w 1824038"/>
              <a:gd name="connsiteY2" fmla="*/ 160627 h 160627"/>
              <a:gd name="connsiteX0" fmla="*/ 0 w 1824038"/>
              <a:gd name="connsiteY0" fmla="*/ 38585 h 162410"/>
              <a:gd name="connsiteX1" fmla="*/ 915799 w 1824038"/>
              <a:gd name="connsiteY1" fmla="*/ 3512 h 162410"/>
              <a:gd name="connsiteX2" fmla="*/ 1824038 w 1824038"/>
              <a:gd name="connsiteY2" fmla="*/ 162410 h 1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4038" h="162410">
                <a:moveTo>
                  <a:pt x="0" y="38585"/>
                </a:moveTo>
                <a:cubicBezTo>
                  <a:pt x="315446" y="3475"/>
                  <a:pt x="713198" y="-6088"/>
                  <a:pt x="915799" y="3512"/>
                </a:cubicBezTo>
                <a:cubicBezTo>
                  <a:pt x="1261176" y="11374"/>
                  <a:pt x="1531116" y="42181"/>
                  <a:pt x="1824038" y="162410"/>
                </a:cubicBezTo>
              </a:path>
            </a:pathLst>
          </a:custGeom>
          <a:noFill/>
          <a:ln w="57150">
            <a:solidFill>
              <a:srgbClr val="FF2F2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9624286" y="1654666"/>
            <a:ext cx="25589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F97AA2D-F2DA-424F-9B5D-C26DAE2C0696}"/>
              </a:ext>
            </a:extLst>
          </p:cNvPr>
          <p:cNvCxnSpPr>
            <a:cxnSpLocks/>
          </p:cNvCxnSpPr>
          <p:nvPr/>
        </p:nvCxnSpPr>
        <p:spPr>
          <a:xfrm>
            <a:off x="8541193" y="5192400"/>
            <a:ext cx="4373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8541193" y="5648499"/>
            <a:ext cx="43732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8541193" y="6123007"/>
            <a:ext cx="437322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FBA36434-3132-4D73-A236-AA02E3D94B4F}"/>
              </a:ext>
            </a:extLst>
          </p:cNvPr>
          <p:cNvSpPr txBox="1"/>
          <p:nvPr/>
        </p:nvSpPr>
        <p:spPr>
          <a:xfrm>
            <a:off x="9205455" y="4961568"/>
            <a:ext cx="20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Chapter order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9187236" y="5417667"/>
            <a:ext cx="18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9205456" y="5874530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8546960" y="6579106"/>
            <a:ext cx="437322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9211223" y="6330629"/>
            <a:ext cx="29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</p:spTree>
    <p:extLst>
      <p:ext uri="{BB962C8B-B14F-4D97-AF65-F5344CB8AC3E}">
        <p14:creationId xmlns:p14="http://schemas.microsoft.com/office/powerpoint/2010/main" val="243872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9" y="4216192"/>
            <a:ext cx="5967287" cy="2651760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911734" y="2242112"/>
            <a:ext cx="1249083" cy="1906904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29" y="4262723"/>
            <a:ext cx="527298" cy="428869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23" y="4799557"/>
            <a:ext cx="527298" cy="428869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29" y="5399359"/>
            <a:ext cx="527298" cy="42886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6407115" y="0"/>
            <a:ext cx="5790920" cy="4861378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517353" y="-34699"/>
            <a:ext cx="34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6407115" y="2430689"/>
            <a:ext cx="579092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245023" y="4221311"/>
            <a:ext cx="212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91809" y="4216190"/>
            <a:ext cx="630925" cy="595189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6754" y="3291844"/>
            <a:ext cx="630211" cy="630211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6327577" y="4604329"/>
            <a:ext cx="919513" cy="919513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572433" y="937261"/>
            <a:ext cx="2066929" cy="141719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22644" y="292246"/>
            <a:ext cx="1056124" cy="10561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70" y="1975691"/>
            <a:ext cx="3888615" cy="169656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00443" y="2783990"/>
            <a:ext cx="822960" cy="822960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3520" y="3006853"/>
            <a:ext cx="1005840" cy="1005840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55925" y="3087026"/>
            <a:ext cx="822960" cy="822960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83121" y="2767533"/>
            <a:ext cx="822960" cy="822960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66706" y="1959728"/>
            <a:ext cx="365760" cy="36576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66978" y="2292950"/>
            <a:ext cx="365760" cy="36576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60640" y="2064929"/>
            <a:ext cx="365760" cy="36576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138901" y="2247809"/>
            <a:ext cx="365760" cy="36576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56106" y="2143508"/>
            <a:ext cx="365760" cy="36576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67395" y="2573562"/>
            <a:ext cx="365760" cy="36576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26838" y="2641093"/>
            <a:ext cx="365760" cy="36576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138459" y="470964"/>
            <a:ext cx="914400" cy="91440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5578679" y="3464653"/>
            <a:ext cx="1677798" cy="1753299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5692379" y="3989514"/>
            <a:ext cx="2731800" cy="1579056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5184301" y="5205588"/>
            <a:ext cx="732885" cy="3875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99951" y="544310"/>
            <a:ext cx="914400" cy="91440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4597799" y="755241"/>
            <a:ext cx="2348706" cy="204258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8740140" y="1371600"/>
            <a:ext cx="121920" cy="6096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468366" y="213577"/>
            <a:ext cx="6511554" cy="400261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 rot="186901">
            <a:off x="2319093" y="3434752"/>
            <a:ext cx="4938489" cy="542121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9624286" y="1654666"/>
            <a:ext cx="25589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8443349" y="5442238"/>
            <a:ext cx="43732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8443349" y="5916746"/>
            <a:ext cx="437322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9089392" y="5211406"/>
            <a:ext cx="18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9107612" y="5668269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8449116" y="6372845"/>
            <a:ext cx="437322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9113379" y="6124368"/>
            <a:ext cx="29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582C56-13D3-4539-BC9C-A0733013BFE5}"/>
              </a:ext>
            </a:extLst>
          </p:cNvPr>
          <p:cNvSpPr/>
          <p:nvPr/>
        </p:nvSpPr>
        <p:spPr>
          <a:xfrm>
            <a:off x="2128591" y="3012810"/>
            <a:ext cx="5411388" cy="1071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4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9" y="4216192"/>
            <a:ext cx="5967287" cy="2651760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911734" y="2242112"/>
            <a:ext cx="1249083" cy="1906904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29" y="4262723"/>
            <a:ext cx="527298" cy="428869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23" y="4799557"/>
            <a:ext cx="527298" cy="428869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29" y="5399359"/>
            <a:ext cx="527298" cy="42886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6407115" y="0"/>
            <a:ext cx="5790920" cy="4861378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517353" y="-34699"/>
            <a:ext cx="34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6407115" y="2430689"/>
            <a:ext cx="579092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245023" y="4221311"/>
            <a:ext cx="212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91809" y="4216190"/>
            <a:ext cx="630925" cy="595189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0052" y="3329064"/>
            <a:ext cx="630211" cy="630211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6327577" y="4604329"/>
            <a:ext cx="919513" cy="919513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572434" y="1260407"/>
            <a:ext cx="1953192" cy="1094044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07684" y="420838"/>
            <a:ext cx="1589358" cy="15893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70" y="1975691"/>
            <a:ext cx="3888615" cy="169656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00443" y="2783990"/>
            <a:ext cx="822960" cy="822960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43520" y="3006853"/>
            <a:ext cx="1005840" cy="1005840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55925" y="3087026"/>
            <a:ext cx="822960" cy="822960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83121" y="2767533"/>
            <a:ext cx="822960" cy="822960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66706" y="1959728"/>
            <a:ext cx="365760" cy="36576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66978" y="2292950"/>
            <a:ext cx="365760" cy="36576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60640" y="2064929"/>
            <a:ext cx="365760" cy="36576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138901" y="2247809"/>
            <a:ext cx="365760" cy="36576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56106" y="2143508"/>
            <a:ext cx="365760" cy="36576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67395" y="2573562"/>
            <a:ext cx="365760" cy="36576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26838" y="2641093"/>
            <a:ext cx="365760" cy="36576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138459" y="470964"/>
            <a:ext cx="914400" cy="91440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5578679" y="3464653"/>
            <a:ext cx="1677798" cy="1753299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5692379" y="3989514"/>
            <a:ext cx="2731800" cy="1579056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5184301" y="5205588"/>
            <a:ext cx="732885" cy="3875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99951" y="544310"/>
            <a:ext cx="914400" cy="91440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 rot="20875565">
            <a:off x="4938300" y="903144"/>
            <a:ext cx="1959134" cy="232062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8740140" y="1371600"/>
            <a:ext cx="121920" cy="6096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468366" y="213577"/>
            <a:ext cx="6511554" cy="4002613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2235099" y="3255299"/>
            <a:ext cx="5082430" cy="734212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9624286" y="1654666"/>
            <a:ext cx="25589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8468022" y="5481908"/>
            <a:ext cx="43732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8468022" y="5956416"/>
            <a:ext cx="437322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9114065" y="5251076"/>
            <a:ext cx="18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9132285" y="5707939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8473789" y="6412515"/>
            <a:ext cx="437322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9138052" y="6164038"/>
            <a:ext cx="29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E66AB74-F6D8-4AFC-B174-FC37635DCFDD}"/>
              </a:ext>
            </a:extLst>
          </p:cNvPr>
          <p:cNvSpPr/>
          <p:nvPr/>
        </p:nvSpPr>
        <p:spPr>
          <a:xfrm>
            <a:off x="3260301" y="373112"/>
            <a:ext cx="1714118" cy="17141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1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9" y="4216192"/>
            <a:ext cx="5967287" cy="2651760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911734" y="2242112"/>
            <a:ext cx="1249083" cy="1906904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29" y="4262723"/>
            <a:ext cx="527298" cy="428869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23" y="4799557"/>
            <a:ext cx="527298" cy="428869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29" y="5399359"/>
            <a:ext cx="527298" cy="42886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6407115" y="0"/>
            <a:ext cx="5790920" cy="4861378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7517353" y="-34699"/>
            <a:ext cx="34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5F67C03-95E2-482C-AE21-C285B1D131FF}"/>
              </a:ext>
            </a:extLst>
          </p:cNvPr>
          <p:cNvCxnSpPr>
            <a:cxnSpLocks/>
            <a:stCxn id="33" idx="3"/>
            <a:endCxn id="33" idx="1"/>
          </p:cNvCxnSpPr>
          <p:nvPr/>
        </p:nvCxnSpPr>
        <p:spPr>
          <a:xfrm flipH="1">
            <a:off x="6407115" y="2430689"/>
            <a:ext cx="579092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8245023" y="4221311"/>
            <a:ext cx="212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0EFE4E2-E368-4851-BE19-6A142B59DE30}"/>
              </a:ext>
            </a:extLst>
          </p:cNvPr>
          <p:cNvGrpSpPr/>
          <p:nvPr/>
        </p:nvGrpSpPr>
        <p:grpSpPr>
          <a:xfrm>
            <a:off x="191809" y="4216190"/>
            <a:ext cx="630925" cy="595189"/>
            <a:chOff x="2579676" y="2956288"/>
            <a:chExt cx="557807" cy="557807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A8DAAF2-CCE5-4F35-9D28-26B79BBA1EDA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8" name="Graphique 37" descr="Combiné avec un remplissage uni">
              <a:extLst>
                <a:ext uri="{FF2B5EF4-FFF2-40B4-BE49-F238E27FC236}">
                  <a16:creationId xmlns:a16="http://schemas.microsoft.com/office/drawing/2014/main" id="{DB4B0027-79B5-4BF7-937C-F3DDA5A9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39112C5E-6DF4-492D-8678-8B675F749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4985" y="3290647"/>
            <a:ext cx="630211" cy="630211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974862" flipV="1">
            <a:off x="6327577" y="4604329"/>
            <a:ext cx="919513" cy="919513"/>
          </a:xfrm>
          <a:prstGeom prst="rect">
            <a:avLst/>
          </a:prstGeom>
        </p:spPr>
      </p:pic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8CFD5CDD-F5C7-460B-932B-A65D288FBF73}"/>
              </a:ext>
            </a:extLst>
          </p:cNvPr>
          <p:cNvSpPr/>
          <p:nvPr/>
        </p:nvSpPr>
        <p:spPr>
          <a:xfrm>
            <a:off x="1572433" y="937261"/>
            <a:ext cx="2066929" cy="1417190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9149" y="690050"/>
                  <a:pt x="100952" y="487563"/>
                  <a:pt x="182045" y="326774"/>
                </a:cubicBezTo>
                <a:cubicBezTo>
                  <a:pt x="260195" y="194129"/>
                  <a:pt x="366223" y="18087"/>
                  <a:pt x="481516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7" name="Graphique 46" descr="Intelligence artificielle avec un remplissage uni">
            <a:extLst>
              <a:ext uri="{FF2B5EF4-FFF2-40B4-BE49-F238E27FC236}">
                <a16:creationId xmlns:a16="http://schemas.microsoft.com/office/drawing/2014/main" id="{FF63E225-FAF2-4AC2-ADB9-5331636294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22644" y="292246"/>
            <a:ext cx="1056124" cy="1056124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66706" y="1959728"/>
            <a:ext cx="365760" cy="365760"/>
          </a:xfrm>
          <a:prstGeom prst="rect">
            <a:avLst/>
          </a:prstGeom>
        </p:spPr>
      </p:pic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38459" y="470964"/>
            <a:ext cx="914400" cy="91440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B5B49013-668F-481E-A2C8-FDC1EF49F36A}"/>
              </a:ext>
            </a:extLst>
          </p:cNvPr>
          <p:cNvSpPr/>
          <p:nvPr/>
        </p:nvSpPr>
        <p:spPr>
          <a:xfrm>
            <a:off x="5578679" y="3464653"/>
            <a:ext cx="1677798" cy="1753299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DAAEF6F2-C321-4608-8288-E8D3A0F3901A}"/>
              </a:ext>
            </a:extLst>
          </p:cNvPr>
          <p:cNvSpPr/>
          <p:nvPr/>
        </p:nvSpPr>
        <p:spPr>
          <a:xfrm>
            <a:off x="5692379" y="3989514"/>
            <a:ext cx="2731800" cy="1579056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E023849E-5956-4758-8185-FAA17D001167}"/>
              </a:ext>
            </a:extLst>
          </p:cNvPr>
          <p:cNvSpPr/>
          <p:nvPr/>
        </p:nvSpPr>
        <p:spPr>
          <a:xfrm rot="16032553">
            <a:off x="5184301" y="5205588"/>
            <a:ext cx="732885" cy="3875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18125" y="640132"/>
            <a:ext cx="914400" cy="91440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1763FEA-87B7-426B-BAA9-662605CD5F75}"/>
              </a:ext>
            </a:extLst>
          </p:cNvPr>
          <p:cNvSpPr/>
          <p:nvPr/>
        </p:nvSpPr>
        <p:spPr>
          <a:xfrm>
            <a:off x="4597799" y="755240"/>
            <a:ext cx="2427774" cy="327937"/>
          </a:xfrm>
          <a:custGeom>
            <a:avLst/>
            <a:gdLst>
              <a:gd name="connsiteX0" fmla="*/ 0 w 2877423"/>
              <a:gd name="connsiteY0" fmla="*/ 0 h 251669"/>
              <a:gd name="connsiteX1" fmla="*/ 1946245 w 2877423"/>
              <a:gd name="connsiteY1" fmla="*/ 50333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6115 h 257784"/>
              <a:gd name="connsiteX1" fmla="*/ 1442906 w 2877423"/>
              <a:gd name="connsiteY1" fmla="*/ 22892 h 257784"/>
              <a:gd name="connsiteX2" fmla="*/ 2877423 w 2877423"/>
              <a:gd name="connsiteY2" fmla="*/ 257784 h 257784"/>
              <a:gd name="connsiteX3" fmla="*/ 2877423 w 2877423"/>
              <a:gd name="connsiteY3" fmla="*/ 257784 h 257784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42906 w 2877423"/>
              <a:gd name="connsiteY1" fmla="*/ 16777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574445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17470 h 269139"/>
              <a:gd name="connsiteX1" fmla="*/ 1451127 w 2877423"/>
              <a:gd name="connsiteY1" fmla="*/ 64752 h 269139"/>
              <a:gd name="connsiteX2" fmla="*/ 2877423 w 2877423"/>
              <a:gd name="connsiteY2" fmla="*/ 269139 h 269139"/>
              <a:gd name="connsiteX3" fmla="*/ 2877423 w 2877423"/>
              <a:gd name="connsiteY3" fmla="*/ 269139 h 26913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273 h 251942"/>
              <a:gd name="connsiteX1" fmla="*/ 1451127 w 2877423"/>
              <a:gd name="connsiteY1" fmla="*/ 47555 h 251942"/>
              <a:gd name="connsiteX2" fmla="*/ 2877423 w 2877423"/>
              <a:gd name="connsiteY2" fmla="*/ 251942 h 251942"/>
              <a:gd name="connsiteX3" fmla="*/ 2877423 w 2877423"/>
              <a:gd name="connsiteY3" fmla="*/ 251942 h 251942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0 h 251669"/>
              <a:gd name="connsiteX1" fmla="*/ 1451127 w 2877423"/>
              <a:gd name="connsiteY1" fmla="*/ 47282 h 251669"/>
              <a:gd name="connsiteX2" fmla="*/ 2877423 w 2877423"/>
              <a:gd name="connsiteY2" fmla="*/ 251669 h 251669"/>
              <a:gd name="connsiteX3" fmla="*/ 2877423 w 2877423"/>
              <a:gd name="connsiteY3" fmla="*/ 251669 h 251669"/>
              <a:gd name="connsiteX0" fmla="*/ 0 w 2877423"/>
              <a:gd name="connsiteY0" fmla="*/ 8017 h 259686"/>
              <a:gd name="connsiteX1" fmla="*/ 1451127 w 2877423"/>
              <a:gd name="connsiteY1" fmla="*/ 55299 h 259686"/>
              <a:gd name="connsiteX2" fmla="*/ 2877423 w 2877423"/>
              <a:gd name="connsiteY2" fmla="*/ 259686 h 259686"/>
              <a:gd name="connsiteX3" fmla="*/ 2877423 w 2877423"/>
              <a:gd name="connsiteY3" fmla="*/ 259686 h 259686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1953 h 263622"/>
              <a:gd name="connsiteX1" fmla="*/ 1290107 w 2877423"/>
              <a:gd name="connsiteY1" fmla="*/ 31093 h 263622"/>
              <a:gd name="connsiteX2" fmla="*/ 2877423 w 2877423"/>
              <a:gd name="connsiteY2" fmla="*/ 263622 h 263622"/>
              <a:gd name="connsiteX3" fmla="*/ 2877423 w 2877423"/>
              <a:gd name="connsiteY3" fmla="*/ 263622 h 263622"/>
              <a:gd name="connsiteX0" fmla="*/ 0 w 2877423"/>
              <a:gd name="connsiteY0" fmla="*/ 10544 h 262213"/>
              <a:gd name="connsiteX1" fmla="*/ 1290107 w 2877423"/>
              <a:gd name="connsiteY1" fmla="*/ 29684 h 262213"/>
              <a:gd name="connsiteX2" fmla="*/ 2877423 w 2877423"/>
              <a:gd name="connsiteY2" fmla="*/ 262213 h 262213"/>
              <a:gd name="connsiteX3" fmla="*/ 2877423 w 2877423"/>
              <a:gd name="connsiteY3" fmla="*/ 262213 h 2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423" h="262213">
                <a:moveTo>
                  <a:pt x="0" y="10544"/>
                </a:moveTo>
                <a:cubicBezTo>
                  <a:pt x="388031" y="-19156"/>
                  <a:pt x="988421" y="22583"/>
                  <a:pt x="1290107" y="29684"/>
                </a:cubicBezTo>
                <a:cubicBezTo>
                  <a:pt x="1591793" y="36785"/>
                  <a:pt x="2415992" y="165942"/>
                  <a:pt x="2877423" y="262213"/>
                </a:cubicBezTo>
                <a:lnTo>
                  <a:pt x="2877423" y="26221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A7FFCEF-9DEB-4E79-9ADE-1F7A36964D01}"/>
              </a:ext>
            </a:extLst>
          </p:cNvPr>
          <p:cNvSpPr/>
          <p:nvPr/>
        </p:nvSpPr>
        <p:spPr>
          <a:xfrm>
            <a:off x="8593692" y="1372044"/>
            <a:ext cx="121920" cy="6096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2F0B80C-6EC3-446E-82F3-74F34B71C794}"/>
              </a:ext>
            </a:extLst>
          </p:cNvPr>
          <p:cNvSpPr/>
          <p:nvPr/>
        </p:nvSpPr>
        <p:spPr>
          <a:xfrm>
            <a:off x="468366" y="470964"/>
            <a:ext cx="6619508" cy="3745226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1409" h="3969042">
                <a:moveTo>
                  <a:pt x="9842" y="3969042"/>
                </a:moveTo>
                <a:cubicBezTo>
                  <a:pt x="-27823" y="3034011"/>
                  <a:pt x="32907" y="1279272"/>
                  <a:pt x="363064" y="618593"/>
                </a:cubicBezTo>
                <a:cubicBezTo>
                  <a:pt x="693221" y="-42086"/>
                  <a:pt x="1385521" y="-8109"/>
                  <a:pt x="1990782" y="4966"/>
                </a:cubicBezTo>
                <a:cubicBezTo>
                  <a:pt x="2745347" y="48010"/>
                  <a:pt x="3067293" y="213920"/>
                  <a:pt x="3421409" y="479082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02AA6C3-5CBB-47CC-8BBC-4483F5C18F92}"/>
              </a:ext>
            </a:extLst>
          </p:cNvPr>
          <p:cNvSpPr/>
          <p:nvPr/>
        </p:nvSpPr>
        <p:spPr>
          <a:xfrm>
            <a:off x="2235099" y="3255299"/>
            <a:ext cx="5082430" cy="734212"/>
          </a:xfrm>
          <a:custGeom>
            <a:avLst/>
            <a:gdLst>
              <a:gd name="connsiteX0" fmla="*/ 0 w 5082540"/>
              <a:gd name="connsiteY0" fmla="*/ 302934 h 302934"/>
              <a:gd name="connsiteX1" fmla="*/ 2796540 w 5082540"/>
              <a:gd name="connsiteY1" fmla="*/ 5754 h 302934"/>
              <a:gd name="connsiteX2" fmla="*/ 5082540 w 5082540"/>
              <a:gd name="connsiteY2" fmla="*/ 135294 h 302934"/>
              <a:gd name="connsiteX0" fmla="*/ 0 w 5082540"/>
              <a:gd name="connsiteY0" fmla="*/ 177165 h 394750"/>
              <a:gd name="connsiteX1" fmla="*/ 2623917 w 5082540"/>
              <a:gd name="connsiteY1" fmla="*/ 393271 h 394750"/>
              <a:gd name="connsiteX2" fmla="*/ 5082540 w 5082540"/>
              <a:gd name="connsiteY2" fmla="*/ 9525 h 394750"/>
              <a:gd name="connsiteX0" fmla="*/ 0 w 5082540"/>
              <a:gd name="connsiteY0" fmla="*/ 167640 h 385225"/>
              <a:gd name="connsiteX1" fmla="*/ 2623917 w 5082540"/>
              <a:gd name="connsiteY1" fmla="*/ 383746 h 385225"/>
              <a:gd name="connsiteX2" fmla="*/ 5082540 w 5082540"/>
              <a:gd name="connsiteY2" fmla="*/ 0 h 385225"/>
              <a:gd name="connsiteX0" fmla="*/ 0 w 5082540"/>
              <a:gd name="connsiteY0" fmla="*/ 167640 h 388197"/>
              <a:gd name="connsiteX1" fmla="*/ 2623917 w 5082540"/>
              <a:gd name="connsiteY1" fmla="*/ 383746 h 388197"/>
              <a:gd name="connsiteX2" fmla="*/ 5082540 w 5082540"/>
              <a:gd name="connsiteY2" fmla="*/ 0 h 38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2540" h="388197">
                <a:moveTo>
                  <a:pt x="0" y="167640"/>
                </a:moveTo>
                <a:cubicBezTo>
                  <a:pt x="736340" y="304328"/>
                  <a:pt x="1776827" y="411686"/>
                  <a:pt x="2623917" y="383746"/>
                </a:cubicBezTo>
                <a:cubicBezTo>
                  <a:pt x="3471007" y="355806"/>
                  <a:pt x="4428847" y="141240"/>
                  <a:pt x="5082540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097C4E4-C05F-48A7-9265-635D5DE8FD48}"/>
              </a:ext>
            </a:extLst>
          </p:cNvPr>
          <p:cNvSpPr txBox="1"/>
          <p:nvPr/>
        </p:nvSpPr>
        <p:spPr>
          <a:xfrm rot="967374">
            <a:off x="9624286" y="1654666"/>
            <a:ext cx="255893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Operational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5F97AA2D-F2DA-424F-9B5D-C26DAE2C0696}"/>
              </a:ext>
            </a:extLst>
          </p:cNvPr>
          <p:cNvCxnSpPr>
            <a:cxnSpLocks/>
          </p:cNvCxnSpPr>
          <p:nvPr/>
        </p:nvCxnSpPr>
        <p:spPr>
          <a:xfrm>
            <a:off x="8541193" y="5192400"/>
            <a:ext cx="4373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02A8A91-5E22-4EAB-A5D1-240F2452D41D}"/>
              </a:ext>
            </a:extLst>
          </p:cNvPr>
          <p:cNvCxnSpPr>
            <a:cxnSpLocks/>
          </p:cNvCxnSpPr>
          <p:nvPr/>
        </p:nvCxnSpPr>
        <p:spPr>
          <a:xfrm>
            <a:off x="8541193" y="5648499"/>
            <a:ext cx="43732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F348CFD-70CE-4ECA-A898-A5877946AD09}"/>
              </a:ext>
            </a:extLst>
          </p:cNvPr>
          <p:cNvCxnSpPr>
            <a:cxnSpLocks/>
          </p:cNvCxnSpPr>
          <p:nvPr/>
        </p:nvCxnSpPr>
        <p:spPr>
          <a:xfrm>
            <a:off x="8541193" y="6123007"/>
            <a:ext cx="437322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FBA36434-3132-4D73-A236-AA02E3D94B4F}"/>
              </a:ext>
            </a:extLst>
          </p:cNvPr>
          <p:cNvSpPr txBox="1"/>
          <p:nvPr/>
        </p:nvSpPr>
        <p:spPr>
          <a:xfrm>
            <a:off x="9205455" y="4961568"/>
            <a:ext cx="20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Chapter order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523D4E1-8018-4C0A-9C8C-8181407AD659}"/>
              </a:ext>
            </a:extLst>
          </p:cNvPr>
          <p:cNvSpPr txBox="1"/>
          <p:nvPr/>
        </p:nvSpPr>
        <p:spPr>
          <a:xfrm>
            <a:off x="9187236" y="5417667"/>
            <a:ext cx="18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Data flow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FC98DD-B94A-4A79-AFA6-A560B9AB40A5}"/>
              </a:ext>
            </a:extLst>
          </p:cNvPr>
          <p:cNvSpPr txBox="1"/>
          <p:nvPr/>
        </p:nvSpPr>
        <p:spPr>
          <a:xfrm>
            <a:off x="9205456" y="5874530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FB10BC1F-E0A5-423C-A079-F6BA54604DB8}"/>
              </a:ext>
            </a:extLst>
          </p:cNvPr>
          <p:cNvCxnSpPr>
            <a:cxnSpLocks/>
          </p:cNvCxnSpPr>
          <p:nvPr/>
        </p:nvCxnSpPr>
        <p:spPr>
          <a:xfrm>
            <a:off x="8546960" y="6579106"/>
            <a:ext cx="437322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D8451C3E-6E66-4E1E-9F4B-D31A25C3A072}"/>
              </a:ext>
            </a:extLst>
          </p:cNvPr>
          <p:cNvSpPr txBox="1"/>
          <p:nvPr/>
        </p:nvSpPr>
        <p:spPr>
          <a:xfrm>
            <a:off x="9211223" y="6330629"/>
            <a:ext cx="29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Information Required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70" y="1975691"/>
            <a:ext cx="3888615" cy="169656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11722" y="2925216"/>
            <a:ext cx="822960" cy="822960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83121" y="2767533"/>
            <a:ext cx="822960" cy="822960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66978" y="2292950"/>
            <a:ext cx="365760" cy="365760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60640" y="2064929"/>
            <a:ext cx="365760" cy="365760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138901" y="2247809"/>
            <a:ext cx="365760" cy="365760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87417" y="2247809"/>
            <a:ext cx="365760" cy="365760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67395" y="2573562"/>
            <a:ext cx="365760" cy="365760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426838" y="2641093"/>
            <a:ext cx="365760" cy="365760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155925" y="3087026"/>
            <a:ext cx="822960" cy="822960"/>
          </a:xfrm>
          <a:prstGeom prst="rect">
            <a:avLst/>
          </a:prstGeom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143520" y="3006853"/>
            <a:ext cx="1005840" cy="100584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5604AC0-5B95-4D15-8272-35CB15C91C2B}"/>
              </a:ext>
            </a:extLst>
          </p:cNvPr>
          <p:cNvSpPr/>
          <p:nvPr/>
        </p:nvSpPr>
        <p:spPr>
          <a:xfrm rot="3533557">
            <a:off x="6634157" y="635264"/>
            <a:ext cx="2446199" cy="1974123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F43E33E-C4D5-476B-BF99-D0E477E69CCF}"/>
              </a:ext>
            </a:extLst>
          </p:cNvPr>
          <p:cNvSpPr/>
          <p:nvPr/>
        </p:nvSpPr>
        <p:spPr>
          <a:xfrm>
            <a:off x="6593300" y="-6420"/>
            <a:ext cx="5419982" cy="3085082"/>
          </a:xfrm>
          <a:prstGeom prst="roundRect">
            <a:avLst>
              <a:gd name="adj" fmla="val 2438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D2014A6-CD2A-4B26-BA2D-322E902C9A2A}"/>
              </a:ext>
            </a:extLst>
          </p:cNvPr>
          <p:cNvSpPr/>
          <p:nvPr/>
        </p:nvSpPr>
        <p:spPr>
          <a:xfrm>
            <a:off x="151698" y="361631"/>
            <a:ext cx="6403012" cy="2575223"/>
          </a:xfrm>
          <a:prstGeom prst="roundRect">
            <a:avLst>
              <a:gd name="adj" fmla="val 30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926B62C-EA4C-4D04-9ACB-4282F16042BA}"/>
              </a:ext>
            </a:extLst>
          </p:cNvPr>
          <p:cNvGrpSpPr/>
          <p:nvPr/>
        </p:nvGrpSpPr>
        <p:grpSpPr>
          <a:xfrm>
            <a:off x="9326073" y="-3689"/>
            <a:ext cx="1799945" cy="1400883"/>
            <a:chOff x="9103419" y="1798878"/>
            <a:chExt cx="1799945" cy="1400883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C7A8BE5A-D5E5-41F9-9246-8B14D415EE0C}"/>
                </a:ext>
              </a:extLst>
            </p:cNvPr>
            <p:cNvSpPr/>
            <p:nvPr/>
          </p:nvSpPr>
          <p:spPr>
            <a:xfrm>
              <a:off x="9103419" y="1798878"/>
              <a:ext cx="1799945" cy="140088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3EC271CF-C95E-4412-8B75-6408DB19B1AA}"/>
                </a:ext>
              </a:extLst>
            </p:cNvPr>
            <p:cNvGrpSpPr/>
            <p:nvPr/>
          </p:nvGrpSpPr>
          <p:grpSpPr>
            <a:xfrm>
              <a:off x="9103419" y="1817413"/>
              <a:ext cx="1799945" cy="1381124"/>
              <a:chOff x="8311268" y="2679310"/>
              <a:chExt cx="1799945" cy="1381124"/>
            </a:xfrm>
          </p:grpSpPr>
          <p:pic>
            <p:nvPicPr>
              <p:cNvPr id="44" name="Graphique 43" descr="Flux de travail avec un remplissage uni">
                <a:extLst>
                  <a:ext uri="{FF2B5EF4-FFF2-40B4-BE49-F238E27FC236}">
                    <a16:creationId xmlns:a16="http://schemas.microsoft.com/office/drawing/2014/main" id="{FC8EA89C-7DD0-450B-9873-2A6753455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11268" y="26793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que 44" descr="Flux de travail avec un remplissage uni">
                <a:extLst>
                  <a:ext uri="{FF2B5EF4-FFF2-40B4-BE49-F238E27FC236}">
                    <a16:creationId xmlns:a16="http://schemas.microsoft.com/office/drawing/2014/main" id="{EA352180-1349-491B-8D8B-4FFB720BD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58691" y="31460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que 45" descr="Flux de travail avec un remplissage uni">
                <a:extLst>
                  <a:ext uri="{FF2B5EF4-FFF2-40B4-BE49-F238E27FC236}">
                    <a16:creationId xmlns:a16="http://schemas.microsoft.com/office/drawing/2014/main" id="{69E8281F-FEA6-46B6-BC78-F4818A643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6813" y="269443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9" y="4206765"/>
            <a:ext cx="4762271" cy="2651760"/>
          </a:xfrm>
          <a:prstGeom prst="parallelogram">
            <a:avLst>
              <a:gd name="adj" fmla="val 0"/>
            </a:avLst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BF803284-DE7A-45BA-890A-14214F3BD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2286" y="898972"/>
            <a:ext cx="893182" cy="900385"/>
          </a:xfrm>
          <a:prstGeom prst="rect">
            <a:avLst/>
          </a:prstGeom>
        </p:spPr>
      </p:pic>
      <p:pic>
        <p:nvPicPr>
          <p:cNvPr id="29" name="Image 28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A997005-44A0-419A-8350-0C2CC70DC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56" y="4948474"/>
            <a:ext cx="527298" cy="428869"/>
          </a:xfrm>
          <a:prstGeom prst="rect">
            <a:avLst/>
          </a:prstGeom>
        </p:spPr>
      </p:pic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66" y="4948473"/>
            <a:ext cx="527298" cy="428869"/>
          </a:xfrm>
          <a:prstGeom prst="rect">
            <a:avLst/>
          </a:prstGeom>
        </p:spPr>
      </p:pic>
      <p:pic>
        <p:nvPicPr>
          <p:cNvPr id="31" name="Image 30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6A3A1B9D-A275-41F4-A9DC-F4D013427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1" y="5672407"/>
            <a:ext cx="527298" cy="428869"/>
          </a:xfrm>
          <a:prstGeom prst="rect">
            <a:avLst/>
          </a:prstGeom>
        </p:spPr>
      </p:pic>
      <p:pic>
        <p:nvPicPr>
          <p:cNvPr id="21" name="Graphique 20" descr="Ambulance avec un remplissage uni">
            <a:extLst>
              <a:ext uri="{FF2B5EF4-FFF2-40B4-BE49-F238E27FC236}">
                <a16:creationId xmlns:a16="http://schemas.microsoft.com/office/drawing/2014/main" id="{AAE76D85-DDEF-49CE-B043-D985682CD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267635" flipV="1">
            <a:off x="4679698" y="4912382"/>
            <a:ext cx="919513" cy="91951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9CC815-CAC2-4296-B161-8250570622E6}"/>
              </a:ext>
            </a:extLst>
          </p:cNvPr>
          <p:cNvSpPr txBox="1"/>
          <p:nvPr/>
        </p:nvSpPr>
        <p:spPr>
          <a:xfrm>
            <a:off x="2262306" y="2469509"/>
            <a:ext cx="16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Preprocessing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65DA8A9-FA72-4FF6-BC53-1EC25EA4825A}"/>
              </a:ext>
            </a:extLst>
          </p:cNvPr>
          <p:cNvSpPr txBox="1"/>
          <p:nvPr/>
        </p:nvSpPr>
        <p:spPr>
          <a:xfrm>
            <a:off x="4788643" y="2449859"/>
            <a:ext cx="1109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Filtering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AEBCFDC-A32E-427C-A5A2-BC799AB8427B}"/>
              </a:ext>
            </a:extLst>
          </p:cNvPr>
          <p:cNvSpPr txBox="1"/>
          <p:nvPr/>
        </p:nvSpPr>
        <p:spPr>
          <a:xfrm>
            <a:off x="10640082" y="1451444"/>
            <a:ext cx="125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Information Model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24E5FCD-530D-468E-AD80-BA6B55BF9370}"/>
              </a:ext>
            </a:extLst>
          </p:cNvPr>
          <p:cNvSpPr/>
          <p:nvPr/>
        </p:nvSpPr>
        <p:spPr>
          <a:xfrm>
            <a:off x="5898189" y="3318293"/>
            <a:ext cx="3836951" cy="3189484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3BB1BB0-E2D8-4037-AD29-1223ACE00E1D}"/>
              </a:ext>
            </a:extLst>
          </p:cNvPr>
          <p:cNvSpPr txBox="1"/>
          <p:nvPr/>
        </p:nvSpPr>
        <p:spPr>
          <a:xfrm>
            <a:off x="8199105" y="5814213"/>
            <a:ext cx="2797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SM Operators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CB7ED09-E1F1-498C-BA0B-61E76E57D1F6}"/>
              </a:ext>
            </a:extLst>
          </p:cNvPr>
          <p:cNvSpPr txBox="1"/>
          <p:nvPr/>
        </p:nvSpPr>
        <p:spPr>
          <a:xfrm>
            <a:off x="5897679" y="6170616"/>
            <a:ext cx="212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3" name="Graphique 72" descr="Centre d’appels avec un remplissage uni">
            <a:extLst>
              <a:ext uri="{FF2B5EF4-FFF2-40B4-BE49-F238E27FC236}">
                <a16:creationId xmlns:a16="http://schemas.microsoft.com/office/drawing/2014/main" id="{D95FB103-D9D1-422D-B20D-9FFBE77DEA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7251" y="3757088"/>
            <a:ext cx="914400" cy="914400"/>
          </a:xfrm>
          <a:prstGeom prst="rect">
            <a:avLst/>
          </a:prstGeom>
        </p:spPr>
      </p:pic>
      <p:pic>
        <p:nvPicPr>
          <p:cNvPr id="74" name="Graphique 73" descr="Femme policière avec un remplissage uni">
            <a:extLst>
              <a:ext uri="{FF2B5EF4-FFF2-40B4-BE49-F238E27FC236}">
                <a16:creationId xmlns:a16="http://schemas.microsoft.com/office/drawing/2014/main" id="{F616B7EA-D456-4519-9BDD-C417622AC3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13608" y="4254051"/>
            <a:ext cx="609958" cy="609958"/>
          </a:xfrm>
          <a:prstGeom prst="rect">
            <a:avLst/>
          </a:prstGeom>
        </p:spPr>
      </p:pic>
      <p:pic>
        <p:nvPicPr>
          <p:cNvPr id="75" name="Graphique 74" descr="Homme médecin avec un remplissage uni">
            <a:extLst>
              <a:ext uri="{FF2B5EF4-FFF2-40B4-BE49-F238E27FC236}">
                <a16:creationId xmlns:a16="http://schemas.microsoft.com/office/drawing/2014/main" id="{C1AFCB3C-3CC7-4662-9905-23AEBC1055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9259" y="4591233"/>
            <a:ext cx="609958" cy="609958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2DBC4643-FD76-4AE0-8E9A-523E6DF08D9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29" y="4616292"/>
            <a:ext cx="2882145" cy="12574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7" name="Graphique 76" descr="Profil mâle avec un remplissage uni">
            <a:extLst>
              <a:ext uri="{FF2B5EF4-FFF2-40B4-BE49-F238E27FC236}">
                <a16:creationId xmlns:a16="http://schemas.microsoft.com/office/drawing/2014/main" id="{A5F93FC3-0B97-4EBA-AC80-EADA55DF2D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81652" y="5445256"/>
            <a:ext cx="745504" cy="745504"/>
          </a:xfrm>
          <a:prstGeom prst="rect">
            <a:avLst/>
          </a:prstGeom>
        </p:spPr>
      </p:pic>
      <p:pic>
        <p:nvPicPr>
          <p:cNvPr id="78" name="Graphique 77" descr="Femme pompier avec un remplissage uni">
            <a:extLst>
              <a:ext uri="{FF2B5EF4-FFF2-40B4-BE49-F238E27FC236}">
                <a16:creationId xmlns:a16="http://schemas.microsoft.com/office/drawing/2014/main" id="{FD9DD9B4-0ABF-4BF2-B82F-260859BB9C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12177" y="5275714"/>
            <a:ext cx="609958" cy="609958"/>
          </a:xfrm>
          <a:prstGeom prst="rect">
            <a:avLst/>
          </a:prstGeom>
        </p:spPr>
      </p:pic>
      <p:pic>
        <p:nvPicPr>
          <p:cNvPr id="79" name="Graphique 78" descr="Repère avec un remplissage uni">
            <a:extLst>
              <a:ext uri="{FF2B5EF4-FFF2-40B4-BE49-F238E27FC236}">
                <a16:creationId xmlns:a16="http://schemas.microsoft.com/office/drawing/2014/main" id="{1E27C1BF-5C17-47BC-AEA2-F1FC967544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37623" y="4741770"/>
            <a:ext cx="271092" cy="271092"/>
          </a:xfrm>
          <a:prstGeom prst="rect">
            <a:avLst/>
          </a:prstGeom>
        </p:spPr>
      </p:pic>
      <p:pic>
        <p:nvPicPr>
          <p:cNvPr id="80" name="Graphique 79" descr="Indicateur avec un remplissage uni">
            <a:extLst>
              <a:ext uri="{FF2B5EF4-FFF2-40B4-BE49-F238E27FC236}">
                <a16:creationId xmlns:a16="http://schemas.microsoft.com/office/drawing/2014/main" id="{8E62C7F8-1DA1-4FAC-BCAF-8C5ED062DD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37895" y="5074992"/>
            <a:ext cx="271092" cy="271092"/>
          </a:xfrm>
          <a:prstGeom prst="rect">
            <a:avLst/>
          </a:prstGeom>
        </p:spPr>
      </p:pic>
      <p:pic>
        <p:nvPicPr>
          <p:cNvPr id="81" name="Graphique 80" descr="Repère avec un remplissage uni">
            <a:extLst>
              <a:ext uri="{FF2B5EF4-FFF2-40B4-BE49-F238E27FC236}">
                <a16:creationId xmlns:a16="http://schemas.microsoft.com/office/drawing/2014/main" id="{072FFFFF-4E54-4E8F-AA8B-0811673D90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31557" y="4846971"/>
            <a:ext cx="271092" cy="271092"/>
          </a:xfrm>
          <a:prstGeom prst="rect">
            <a:avLst/>
          </a:prstGeom>
        </p:spPr>
      </p:pic>
      <p:pic>
        <p:nvPicPr>
          <p:cNvPr id="82" name="Graphique 81" descr="Indicateur avec un remplissage uni">
            <a:extLst>
              <a:ext uri="{FF2B5EF4-FFF2-40B4-BE49-F238E27FC236}">
                <a16:creationId xmlns:a16="http://schemas.microsoft.com/office/drawing/2014/main" id="{491D0890-D06C-4A3F-9CB1-87304140D3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81839" y="5090647"/>
            <a:ext cx="271092" cy="271092"/>
          </a:xfrm>
          <a:prstGeom prst="rect">
            <a:avLst/>
          </a:prstGeom>
        </p:spPr>
      </p:pic>
      <p:pic>
        <p:nvPicPr>
          <p:cNvPr id="83" name="Graphique 82" descr="Repère avec un remplissage uni">
            <a:extLst>
              <a:ext uri="{FF2B5EF4-FFF2-40B4-BE49-F238E27FC236}">
                <a16:creationId xmlns:a16="http://schemas.microsoft.com/office/drawing/2014/main" id="{5F9196A2-AAAA-4EF7-AE41-2BB4E45356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27023" y="4925550"/>
            <a:ext cx="271092" cy="271092"/>
          </a:xfrm>
          <a:prstGeom prst="rect">
            <a:avLst/>
          </a:prstGeom>
        </p:spPr>
      </p:pic>
      <p:pic>
        <p:nvPicPr>
          <p:cNvPr id="84" name="Graphique 83" descr="Repère avec un remplissage uni">
            <a:extLst>
              <a:ext uri="{FF2B5EF4-FFF2-40B4-BE49-F238E27FC236}">
                <a16:creationId xmlns:a16="http://schemas.microsoft.com/office/drawing/2014/main" id="{0F09C2A3-C0D6-4E90-96B5-FC2F582F370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749874" y="5329957"/>
            <a:ext cx="271092" cy="271092"/>
          </a:xfrm>
          <a:prstGeom prst="rect">
            <a:avLst/>
          </a:prstGeom>
        </p:spPr>
      </p:pic>
      <p:pic>
        <p:nvPicPr>
          <p:cNvPr id="85" name="Graphique 84" descr="Repère avec un remplissage uni">
            <a:extLst>
              <a:ext uri="{FF2B5EF4-FFF2-40B4-BE49-F238E27FC236}">
                <a16:creationId xmlns:a16="http://schemas.microsoft.com/office/drawing/2014/main" id="{74370B05-1B28-4429-BE9A-3C979E13F0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09317" y="5397488"/>
            <a:ext cx="271092" cy="271092"/>
          </a:xfrm>
          <a:prstGeom prst="rect">
            <a:avLst/>
          </a:prstGeom>
        </p:spPr>
      </p:pic>
      <p:pic>
        <p:nvPicPr>
          <p:cNvPr id="86" name="Graphique 85" descr="Écran avec un remplissage uni">
            <a:extLst>
              <a:ext uri="{FF2B5EF4-FFF2-40B4-BE49-F238E27FC236}">
                <a16:creationId xmlns:a16="http://schemas.microsoft.com/office/drawing/2014/main" id="{E3EAADA2-C997-4B78-AE47-0AE1B231E8D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62085" y="3482256"/>
            <a:ext cx="1155166" cy="1058426"/>
          </a:xfrm>
          <a:prstGeom prst="rect">
            <a:avLst/>
          </a:prstGeom>
        </p:spPr>
      </p:pic>
      <p:grpSp>
        <p:nvGrpSpPr>
          <p:cNvPr id="53" name="Groupe 52">
            <a:extLst>
              <a:ext uri="{FF2B5EF4-FFF2-40B4-BE49-F238E27FC236}">
                <a16:creationId xmlns:a16="http://schemas.microsoft.com/office/drawing/2014/main" id="{40A8CA6C-DB18-40F0-A26B-7A224885DD05}"/>
              </a:ext>
            </a:extLst>
          </p:cNvPr>
          <p:cNvGrpSpPr/>
          <p:nvPr/>
        </p:nvGrpSpPr>
        <p:grpSpPr>
          <a:xfrm>
            <a:off x="4637604" y="1016959"/>
            <a:ext cx="1362253" cy="1177969"/>
            <a:chOff x="4637604" y="1016959"/>
            <a:chExt cx="1362253" cy="1177969"/>
          </a:xfrm>
        </p:grpSpPr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E707C08-BA86-4ACB-BEA6-45479B0D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ABE46531-D99D-4C7F-862F-49437D15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51" name="Graphique 50">
              <a:extLst>
                <a:ext uri="{FF2B5EF4-FFF2-40B4-BE49-F238E27FC236}">
                  <a16:creationId xmlns:a16="http://schemas.microsoft.com/office/drawing/2014/main" id="{F7E656AD-7AF3-4DF3-A1CF-F29D00E49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CE768B-DBAC-45E7-81F7-E2E2926EDDE2}"/>
              </a:ext>
            </a:extLst>
          </p:cNvPr>
          <p:cNvSpPr/>
          <p:nvPr/>
        </p:nvSpPr>
        <p:spPr>
          <a:xfrm>
            <a:off x="1428750" y="1283639"/>
            <a:ext cx="1171575" cy="278461"/>
          </a:xfrm>
          <a:custGeom>
            <a:avLst/>
            <a:gdLst>
              <a:gd name="connsiteX0" fmla="*/ 0 w 1171575"/>
              <a:gd name="connsiteY0" fmla="*/ 278461 h 278461"/>
              <a:gd name="connsiteX1" fmla="*/ 419100 w 1171575"/>
              <a:gd name="connsiteY1" fmla="*/ 40336 h 278461"/>
              <a:gd name="connsiteX2" fmla="*/ 1171575 w 1171575"/>
              <a:gd name="connsiteY2" fmla="*/ 2236 h 27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278461">
                <a:moveTo>
                  <a:pt x="0" y="278461"/>
                </a:moveTo>
                <a:cubicBezTo>
                  <a:pt x="111919" y="182417"/>
                  <a:pt x="223838" y="86373"/>
                  <a:pt x="419100" y="40336"/>
                </a:cubicBezTo>
                <a:cubicBezTo>
                  <a:pt x="614362" y="-5701"/>
                  <a:pt x="892968" y="-1733"/>
                  <a:pt x="1171575" y="2236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7C6FFF7-CB63-4C0F-8CCF-21C38E421FE4}"/>
              </a:ext>
            </a:extLst>
          </p:cNvPr>
          <p:cNvSpPr/>
          <p:nvPr/>
        </p:nvSpPr>
        <p:spPr>
          <a:xfrm>
            <a:off x="3762375" y="1285786"/>
            <a:ext cx="847725" cy="47714"/>
          </a:xfrm>
          <a:custGeom>
            <a:avLst/>
            <a:gdLst>
              <a:gd name="connsiteX0" fmla="*/ 0 w 847725"/>
              <a:gd name="connsiteY0" fmla="*/ 47714 h 47714"/>
              <a:gd name="connsiteX1" fmla="*/ 447675 w 847725"/>
              <a:gd name="connsiteY1" fmla="*/ 89 h 47714"/>
              <a:gd name="connsiteX2" fmla="*/ 847725 w 847725"/>
              <a:gd name="connsiteY2" fmla="*/ 38189 h 4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725" h="47714">
                <a:moveTo>
                  <a:pt x="0" y="47714"/>
                </a:moveTo>
                <a:cubicBezTo>
                  <a:pt x="153194" y="24695"/>
                  <a:pt x="306388" y="1676"/>
                  <a:pt x="447675" y="89"/>
                </a:cubicBezTo>
                <a:cubicBezTo>
                  <a:pt x="588962" y="-1498"/>
                  <a:pt x="718343" y="18345"/>
                  <a:pt x="847725" y="38189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78FDDA2-970D-4CEE-A49F-E558C9A7DC6D}"/>
              </a:ext>
            </a:extLst>
          </p:cNvPr>
          <p:cNvSpPr/>
          <p:nvPr/>
        </p:nvSpPr>
        <p:spPr>
          <a:xfrm>
            <a:off x="6084226" y="1311336"/>
            <a:ext cx="1526511" cy="164161"/>
          </a:xfrm>
          <a:custGeom>
            <a:avLst/>
            <a:gdLst>
              <a:gd name="connsiteX0" fmla="*/ 0 w 1657350"/>
              <a:gd name="connsiteY0" fmla="*/ 143372 h 143372"/>
              <a:gd name="connsiteX1" fmla="*/ 895350 w 1657350"/>
              <a:gd name="connsiteY1" fmla="*/ 497 h 143372"/>
              <a:gd name="connsiteX2" fmla="*/ 1657350 w 1657350"/>
              <a:gd name="connsiteY2" fmla="*/ 105272 h 14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43372">
                <a:moveTo>
                  <a:pt x="0" y="143372"/>
                </a:moveTo>
                <a:cubicBezTo>
                  <a:pt x="309562" y="75109"/>
                  <a:pt x="619125" y="6847"/>
                  <a:pt x="895350" y="497"/>
                </a:cubicBezTo>
                <a:cubicBezTo>
                  <a:pt x="1171575" y="-5853"/>
                  <a:pt x="1414462" y="49709"/>
                  <a:pt x="1657350" y="105272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037214E-CA5B-43B2-9B33-506978840B48}"/>
              </a:ext>
            </a:extLst>
          </p:cNvPr>
          <p:cNvSpPr/>
          <p:nvPr/>
        </p:nvSpPr>
        <p:spPr>
          <a:xfrm>
            <a:off x="8400169" y="4643060"/>
            <a:ext cx="447675" cy="390525"/>
          </a:xfrm>
          <a:custGeom>
            <a:avLst/>
            <a:gdLst>
              <a:gd name="connsiteX0" fmla="*/ 447675 w 447675"/>
              <a:gd name="connsiteY0" fmla="*/ 0 h 390525"/>
              <a:gd name="connsiteX1" fmla="*/ 276225 w 447675"/>
              <a:gd name="connsiteY1" fmla="*/ 247650 h 390525"/>
              <a:gd name="connsiteX2" fmla="*/ 0 w 447675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390525">
                <a:moveTo>
                  <a:pt x="447675" y="0"/>
                </a:moveTo>
                <a:cubicBezTo>
                  <a:pt x="399256" y="91281"/>
                  <a:pt x="350837" y="182563"/>
                  <a:pt x="276225" y="247650"/>
                </a:cubicBezTo>
                <a:cubicBezTo>
                  <a:pt x="201612" y="312738"/>
                  <a:pt x="100806" y="351631"/>
                  <a:pt x="0" y="390525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C6BAE751-5E19-4F82-BB56-0538BE566C3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71665" y="1064975"/>
            <a:ext cx="1123950" cy="990600"/>
          </a:xfrm>
          <a:prstGeom prst="rect">
            <a:avLst/>
          </a:prstGeom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3F7F5AE-DFA9-43CB-A30B-DF556C22C075}"/>
              </a:ext>
            </a:extLst>
          </p:cNvPr>
          <p:cNvSpPr/>
          <p:nvPr/>
        </p:nvSpPr>
        <p:spPr>
          <a:xfrm>
            <a:off x="922440" y="1933575"/>
            <a:ext cx="163410" cy="1057275"/>
          </a:xfrm>
          <a:custGeom>
            <a:avLst/>
            <a:gdLst>
              <a:gd name="connsiteX0" fmla="*/ 96735 w 163410"/>
              <a:gd name="connsiteY0" fmla="*/ 1057275 h 1057275"/>
              <a:gd name="connsiteX1" fmla="*/ 1485 w 163410"/>
              <a:gd name="connsiteY1" fmla="*/ 428625 h 1057275"/>
              <a:gd name="connsiteX2" fmla="*/ 163410 w 163410"/>
              <a:gd name="connsiteY2" fmla="*/ 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10" h="1057275">
                <a:moveTo>
                  <a:pt x="96735" y="1057275"/>
                </a:moveTo>
                <a:cubicBezTo>
                  <a:pt x="43553" y="831056"/>
                  <a:pt x="-9628" y="604837"/>
                  <a:pt x="1485" y="428625"/>
                </a:cubicBezTo>
                <a:cubicBezTo>
                  <a:pt x="12597" y="252412"/>
                  <a:pt x="88003" y="126206"/>
                  <a:pt x="163410" y="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1AAC7881-3252-4B15-9A01-4F028A6550A8}"/>
              </a:ext>
            </a:extLst>
          </p:cNvPr>
          <p:cNvSpPr/>
          <p:nvPr/>
        </p:nvSpPr>
        <p:spPr>
          <a:xfrm>
            <a:off x="8507082" y="133349"/>
            <a:ext cx="836946" cy="772507"/>
          </a:xfrm>
          <a:custGeom>
            <a:avLst/>
            <a:gdLst>
              <a:gd name="connsiteX0" fmla="*/ 790575 w 790575"/>
              <a:gd name="connsiteY0" fmla="*/ 0 h 933450"/>
              <a:gd name="connsiteX1" fmla="*/ 638175 w 790575"/>
              <a:gd name="connsiteY1" fmla="*/ 495300 h 933450"/>
              <a:gd name="connsiteX2" fmla="*/ 0 w 790575"/>
              <a:gd name="connsiteY2" fmla="*/ 933450 h 933450"/>
              <a:gd name="connsiteX0" fmla="*/ 790575 w 790575"/>
              <a:gd name="connsiteY0" fmla="*/ 0 h 933450"/>
              <a:gd name="connsiteX1" fmla="*/ 476880 w 790575"/>
              <a:gd name="connsiteY1" fmla="*/ 502593 h 933450"/>
              <a:gd name="connsiteX2" fmla="*/ 0 w 790575"/>
              <a:gd name="connsiteY2" fmla="*/ 933450 h 933450"/>
              <a:gd name="connsiteX0" fmla="*/ 790575 w 790575"/>
              <a:gd name="connsiteY0" fmla="*/ 0 h 933450"/>
              <a:gd name="connsiteX1" fmla="*/ 476880 w 790575"/>
              <a:gd name="connsiteY1" fmla="*/ 502593 h 933450"/>
              <a:gd name="connsiteX2" fmla="*/ 0 w 790575"/>
              <a:gd name="connsiteY2" fmla="*/ 933450 h 933450"/>
              <a:gd name="connsiteX0" fmla="*/ 759213 w 759213"/>
              <a:gd name="connsiteY0" fmla="*/ 0 h 875110"/>
              <a:gd name="connsiteX1" fmla="*/ 476880 w 759213"/>
              <a:gd name="connsiteY1" fmla="*/ 444253 h 875110"/>
              <a:gd name="connsiteX2" fmla="*/ 0 w 759213"/>
              <a:gd name="connsiteY2" fmla="*/ 875110 h 875110"/>
              <a:gd name="connsiteX0" fmla="*/ 759213 w 759213"/>
              <a:gd name="connsiteY0" fmla="*/ 0 h 882402"/>
              <a:gd name="connsiteX1" fmla="*/ 476880 w 759213"/>
              <a:gd name="connsiteY1" fmla="*/ 45154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76880 w 759213"/>
              <a:gd name="connsiteY1" fmla="*/ 45154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  <a:gd name="connsiteX0" fmla="*/ 759213 w 759213"/>
              <a:gd name="connsiteY0" fmla="*/ 0 h 882402"/>
              <a:gd name="connsiteX1" fmla="*/ 497042 w 759213"/>
              <a:gd name="connsiteY1" fmla="*/ 480715 h 882402"/>
              <a:gd name="connsiteX2" fmla="*/ 0 w 759213"/>
              <a:gd name="connsiteY2" fmla="*/ 882402 h 88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213" h="882402">
                <a:moveTo>
                  <a:pt x="759213" y="0"/>
                </a:moveTo>
                <a:cubicBezTo>
                  <a:pt x="686168" y="201463"/>
                  <a:pt x="624323" y="317847"/>
                  <a:pt x="497042" y="480715"/>
                </a:cubicBezTo>
                <a:cubicBezTo>
                  <a:pt x="349599" y="633859"/>
                  <a:pt x="253206" y="741114"/>
                  <a:pt x="0" y="882402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976F3C73-742F-404F-BAA2-9488CD355A66}"/>
              </a:ext>
            </a:extLst>
          </p:cNvPr>
          <p:cNvSpPr/>
          <p:nvPr/>
        </p:nvSpPr>
        <p:spPr>
          <a:xfrm>
            <a:off x="9313385" y="1395969"/>
            <a:ext cx="1616553" cy="706628"/>
          </a:xfrm>
          <a:custGeom>
            <a:avLst/>
            <a:gdLst>
              <a:gd name="connsiteX0" fmla="*/ 1919288 w 1919288"/>
              <a:gd name="connsiteY0" fmla="*/ 0 h 511969"/>
              <a:gd name="connsiteX1" fmla="*/ 697706 w 1919288"/>
              <a:gd name="connsiteY1" fmla="*/ 250032 h 511969"/>
              <a:gd name="connsiteX2" fmla="*/ 0 w 1919288"/>
              <a:gd name="connsiteY2" fmla="*/ 511969 h 511969"/>
              <a:gd name="connsiteX0" fmla="*/ 1843088 w 1843088"/>
              <a:gd name="connsiteY0" fmla="*/ 0 h 466725"/>
              <a:gd name="connsiteX1" fmla="*/ 697706 w 1843088"/>
              <a:gd name="connsiteY1" fmla="*/ 204788 h 466725"/>
              <a:gd name="connsiteX2" fmla="*/ 0 w 1843088"/>
              <a:gd name="connsiteY2" fmla="*/ 466725 h 466725"/>
              <a:gd name="connsiteX0" fmla="*/ 1843088 w 1843088"/>
              <a:gd name="connsiteY0" fmla="*/ 0 h 466725"/>
              <a:gd name="connsiteX1" fmla="*/ 697706 w 1843088"/>
              <a:gd name="connsiteY1" fmla="*/ 204788 h 466725"/>
              <a:gd name="connsiteX2" fmla="*/ 0 w 1843088"/>
              <a:gd name="connsiteY2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088" h="466725">
                <a:moveTo>
                  <a:pt x="1843088" y="0"/>
                </a:moveTo>
                <a:cubicBezTo>
                  <a:pt x="1373187" y="60921"/>
                  <a:pt x="1017587" y="119460"/>
                  <a:pt x="697706" y="204788"/>
                </a:cubicBezTo>
                <a:cubicBezTo>
                  <a:pt x="377825" y="290116"/>
                  <a:pt x="188912" y="378420"/>
                  <a:pt x="0" y="466725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453228" y="2808624"/>
            <a:ext cx="1123950" cy="1715870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DC9CEC05-BD29-47D1-9B88-BD9765F47DF2}"/>
              </a:ext>
            </a:extLst>
          </p:cNvPr>
          <p:cNvSpPr/>
          <p:nvPr/>
        </p:nvSpPr>
        <p:spPr>
          <a:xfrm rot="2568584">
            <a:off x="8271227" y="2630023"/>
            <a:ext cx="281018" cy="890478"/>
          </a:xfrm>
          <a:custGeom>
            <a:avLst/>
            <a:gdLst>
              <a:gd name="connsiteX0" fmla="*/ 0 w 299476"/>
              <a:gd name="connsiteY0" fmla="*/ 0 h 1314450"/>
              <a:gd name="connsiteX1" fmla="*/ 266700 w 299476"/>
              <a:gd name="connsiteY1" fmla="*/ 657225 h 1314450"/>
              <a:gd name="connsiteX2" fmla="*/ 285750 w 299476"/>
              <a:gd name="connsiteY2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476" h="1314450">
                <a:moveTo>
                  <a:pt x="0" y="0"/>
                </a:moveTo>
                <a:cubicBezTo>
                  <a:pt x="109537" y="219075"/>
                  <a:pt x="219075" y="438150"/>
                  <a:pt x="266700" y="657225"/>
                </a:cubicBezTo>
                <a:cubicBezTo>
                  <a:pt x="314325" y="876300"/>
                  <a:pt x="300037" y="1095375"/>
                  <a:pt x="285750" y="1314450"/>
                </a:cubicBezTo>
              </a:path>
            </a:pathLst>
          </a:custGeom>
          <a:noFill/>
          <a:ln w="28575">
            <a:solidFill>
              <a:srgbClr val="3C6CC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0DBFB0CB-5252-41F6-8050-C50381A96FC3}"/>
              </a:ext>
            </a:extLst>
          </p:cNvPr>
          <p:cNvSpPr/>
          <p:nvPr/>
        </p:nvSpPr>
        <p:spPr>
          <a:xfrm>
            <a:off x="4104767" y="4643060"/>
            <a:ext cx="2005012" cy="475002"/>
          </a:xfrm>
          <a:custGeom>
            <a:avLst/>
            <a:gdLst>
              <a:gd name="connsiteX0" fmla="*/ 1914525 w 1914525"/>
              <a:gd name="connsiteY0" fmla="*/ 0 h 342900"/>
              <a:gd name="connsiteX1" fmla="*/ 1095375 w 1914525"/>
              <a:gd name="connsiteY1" fmla="*/ 209550 h 342900"/>
              <a:gd name="connsiteX2" fmla="*/ 0 w 1914525"/>
              <a:gd name="connsiteY2" fmla="*/ 342900 h 342900"/>
              <a:gd name="connsiteX0" fmla="*/ 2015037 w 2015037"/>
              <a:gd name="connsiteY0" fmla="*/ 0 h 403598"/>
              <a:gd name="connsiteX1" fmla="*/ 1095375 w 2015037"/>
              <a:gd name="connsiteY1" fmla="*/ 270248 h 403598"/>
              <a:gd name="connsiteX2" fmla="*/ 0 w 2015037"/>
              <a:gd name="connsiteY2" fmla="*/ 403598 h 40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037" h="403598">
                <a:moveTo>
                  <a:pt x="2015037" y="0"/>
                </a:moveTo>
                <a:cubicBezTo>
                  <a:pt x="1765005" y="76200"/>
                  <a:pt x="1414462" y="213098"/>
                  <a:pt x="1095375" y="270248"/>
                </a:cubicBezTo>
                <a:cubicBezTo>
                  <a:pt x="776288" y="327398"/>
                  <a:pt x="388144" y="365498"/>
                  <a:pt x="0" y="40359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D356C352-8199-4EE5-B640-A8A0516750B6}"/>
              </a:ext>
            </a:extLst>
          </p:cNvPr>
          <p:cNvSpPr/>
          <p:nvPr/>
        </p:nvSpPr>
        <p:spPr>
          <a:xfrm>
            <a:off x="4122745" y="5701693"/>
            <a:ext cx="2058471" cy="270105"/>
          </a:xfrm>
          <a:custGeom>
            <a:avLst/>
            <a:gdLst>
              <a:gd name="connsiteX0" fmla="*/ 2133600 w 2133600"/>
              <a:gd name="connsiteY0" fmla="*/ 242654 h 242654"/>
              <a:gd name="connsiteX1" fmla="*/ 1038225 w 2133600"/>
              <a:gd name="connsiteY1" fmla="*/ 4529 h 242654"/>
              <a:gd name="connsiteX2" fmla="*/ 0 w 2133600"/>
              <a:gd name="connsiteY2" fmla="*/ 109304 h 242654"/>
              <a:gd name="connsiteX0" fmla="*/ 2140212 w 2140212"/>
              <a:gd name="connsiteY0" fmla="*/ 251576 h 251576"/>
              <a:gd name="connsiteX1" fmla="*/ 1044837 w 2140212"/>
              <a:gd name="connsiteY1" fmla="*/ 13451 h 251576"/>
              <a:gd name="connsiteX2" fmla="*/ 0 w 2140212"/>
              <a:gd name="connsiteY2" fmla="*/ 54726 h 251576"/>
              <a:gd name="connsiteX0" fmla="*/ 2140212 w 2140212"/>
              <a:gd name="connsiteY0" fmla="*/ 245553 h 245553"/>
              <a:gd name="connsiteX1" fmla="*/ 1044837 w 2140212"/>
              <a:gd name="connsiteY1" fmla="*/ 7428 h 245553"/>
              <a:gd name="connsiteX2" fmla="*/ 0 w 2140212"/>
              <a:gd name="connsiteY2" fmla="*/ 48703 h 245553"/>
              <a:gd name="connsiteX0" fmla="*/ 2140212 w 2140212"/>
              <a:gd name="connsiteY0" fmla="*/ 213063 h 213063"/>
              <a:gd name="connsiteX1" fmla="*/ 980168 w 2140212"/>
              <a:gd name="connsiteY1" fmla="*/ 27611 h 213063"/>
              <a:gd name="connsiteX2" fmla="*/ 0 w 2140212"/>
              <a:gd name="connsiteY2" fmla="*/ 16213 h 213063"/>
              <a:gd name="connsiteX0" fmla="*/ 2150161 w 2150161"/>
              <a:gd name="connsiteY0" fmla="*/ 247752 h 247752"/>
              <a:gd name="connsiteX1" fmla="*/ 990117 w 2150161"/>
              <a:gd name="connsiteY1" fmla="*/ 62300 h 247752"/>
              <a:gd name="connsiteX2" fmla="*/ 0 w 2150161"/>
              <a:gd name="connsiteY2" fmla="*/ 8763 h 247752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  <a:gd name="connsiteX0" fmla="*/ 2150161 w 2150161"/>
              <a:gd name="connsiteY0" fmla="*/ 238990 h 238990"/>
              <a:gd name="connsiteX1" fmla="*/ 990117 w 2150161"/>
              <a:gd name="connsiteY1" fmla="*/ 53538 h 238990"/>
              <a:gd name="connsiteX2" fmla="*/ 0 w 2150161"/>
              <a:gd name="connsiteY2" fmla="*/ 1 h 2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0161" h="238990">
                <a:moveTo>
                  <a:pt x="2150161" y="238990"/>
                </a:moveTo>
                <a:cubicBezTo>
                  <a:pt x="1780273" y="131040"/>
                  <a:pt x="1345717" y="82084"/>
                  <a:pt x="990117" y="53538"/>
                </a:cubicBezTo>
                <a:cubicBezTo>
                  <a:pt x="629543" y="22885"/>
                  <a:pt x="361999" y="-145"/>
                  <a:pt x="0" y="1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isocèle 49">
            <a:extLst>
              <a:ext uri="{FF2B5EF4-FFF2-40B4-BE49-F238E27FC236}">
                <a16:creationId xmlns:a16="http://schemas.microsoft.com/office/drawing/2014/main" id="{AC404564-94A8-41D1-A718-D41953B6DD82}"/>
              </a:ext>
            </a:extLst>
          </p:cNvPr>
          <p:cNvSpPr/>
          <p:nvPr/>
        </p:nvSpPr>
        <p:spPr>
          <a:xfrm rot="16044192">
            <a:off x="3475398" y="5228405"/>
            <a:ext cx="923925" cy="382194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A649F80-20D9-417B-ACCB-C90C2E2F44E0}"/>
              </a:ext>
            </a:extLst>
          </p:cNvPr>
          <p:cNvGrpSpPr/>
          <p:nvPr/>
        </p:nvGrpSpPr>
        <p:grpSpPr>
          <a:xfrm>
            <a:off x="6233506" y="896618"/>
            <a:ext cx="3092568" cy="2002955"/>
            <a:chOff x="6905692" y="996777"/>
            <a:chExt cx="2229956" cy="1444269"/>
          </a:xfrm>
        </p:grpSpPr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5FBB156D-9F97-4D50-8D74-2FF05DAB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954548" y="996777"/>
              <a:ext cx="1181100" cy="120015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DD378CBC-411C-412E-848C-C783B358D15A}"/>
                </a:ext>
              </a:extLst>
            </p:cNvPr>
            <p:cNvSpPr txBox="1"/>
            <p:nvPr/>
          </p:nvSpPr>
          <p:spPr>
            <a:xfrm>
              <a:off x="6905692" y="1930611"/>
              <a:ext cx="1888648" cy="510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Verdana" panose="020B0604030504040204" pitchFamily="34" charset="0"/>
                  <a:ea typeface="Verdana" panose="020B0604030504040204" pitchFamily="34" charset="0"/>
                </a:rPr>
                <a:t>Entity</a:t>
              </a:r>
            </a:p>
            <a:p>
              <a:pPr algn="ctr"/>
              <a:r>
                <a:rPr lang="en-US" sz="2000" i="1" dirty="0">
                  <a:latin typeface="Verdana" panose="020B0604030504040204" pitchFamily="34" charset="0"/>
                  <a:ea typeface="Verdana" panose="020B0604030504040204" pitchFamily="34" charset="0"/>
                </a:rPr>
                <a:t>Recognition</a:t>
              </a:r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CBD4F808-0E6A-437A-BFFB-785BC1451205}"/>
              </a:ext>
            </a:extLst>
          </p:cNvPr>
          <p:cNvSpPr txBox="1"/>
          <p:nvPr/>
        </p:nvSpPr>
        <p:spPr>
          <a:xfrm>
            <a:off x="5023372" y="746419"/>
            <a:ext cx="145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Informativeness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A8DD925-E754-4782-B86B-7DD8219B0556}"/>
              </a:ext>
            </a:extLst>
          </p:cNvPr>
          <p:cNvSpPr txBox="1"/>
          <p:nvPr/>
        </p:nvSpPr>
        <p:spPr>
          <a:xfrm>
            <a:off x="5118460" y="1974664"/>
            <a:ext cx="145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Eyewitness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62F7C22-47ED-4D1F-A808-8ED60D65EE67}"/>
              </a:ext>
            </a:extLst>
          </p:cNvPr>
          <p:cNvSpPr txBox="1"/>
          <p:nvPr/>
        </p:nvSpPr>
        <p:spPr>
          <a:xfrm>
            <a:off x="3943936" y="2204512"/>
            <a:ext cx="145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Relevance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4585ED8-CE8C-4692-A032-05B92FD5EDE1}"/>
              </a:ext>
            </a:extLst>
          </p:cNvPr>
          <p:cNvGrpSpPr/>
          <p:nvPr/>
        </p:nvGrpSpPr>
        <p:grpSpPr>
          <a:xfrm>
            <a:off x="10068823" y="4205639"/>
            <a:ext cx="1901035" cy="1414792"/>
            <a:chOff x="10068823" y="4208974"/>
            <a:chExt cx="1901035" cy="1414792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030AED77-176B-4818-B733-0A4C7E013352}"/>
                </a:ext>
              </a:extLst>
            </p:cNvPr>
            <p:cNvSpPr/>
            <p:nvPr/>
          </p:nvSpPr>
          <p:spPr>
            <a:xfrm>
              <a:off x="10068823" y="4225258"/>
              <a:ext cx="522898" cy="490652"/>
            </a:xfrm>
            <a:prstGeom prst="roundRect">
              <a:avLst>
                <a:gd name="adj" fmla="val 3002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A6ED134-5D96-4305-991D-8798BF2447CB}"/>
                </a:ext>
              </a:extLst>
            </p:cNvPr>
            <p:cNvSpPr txBox="1"/>
            <p:nvPr/>
          </p:nvSpPr>
          <p:spPr>
            <a:xfrm>
              <a:off x="10707797" y="4208974"/>
              <a:ext cx="1262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Previous</a:t>
              </a:r>
            </a:p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approaches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57742B74-5160-4EE6-8136-4948D1E516E9}"/>
                </a:ext>
              </a:extLst>
            </p:cNvPr>
            <p:cNvSpPr txBox="1"/>
            <p:nvPr/>
          </p:nvSpPr>
          <p:spPr>
            <a:xfrm>
              <a:off x="10610737" y="5100546"/>
              <a:ext cx="1262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</a:rPr>
                <a:t>Our contribution</a:t>
              </a:r>
            </a:p>
          </p:txBody>
        </p:sp>
        <p:sp>
          <p:nvSpPr>
            <p:cNvPr id="69" name="Rectangle : coins arrondis 68">
              <a:extLst>
                <a:ext uri="{FF2B5EF4-FFF2-40B4-BE49-F238E27FC236}">
                  <a16:creationId xmlns:a16="http://schemas.microsoft.com/office/drawing/2014/main" id="{E7EE4B24-E03C-4305-A5C6-60F822704FD8}"/>
                </a:ext>
              </a:extLst>
            </p:cNvPr>
            <p:cNvSpPr/>
            <p:nvPr/>
          </p:nvSpPr>
          <p:spPr>
            <a:xfrm>
              <a:off x="10087839" y="5116830"/>
              <a:ext cx="522898" cy="490652"/>
            </a:xfrm>
            <a:prstGeom prst="roundRect">
              <a:avLst>
                <a:gd name="adj" fmla="val 3002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81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orme libre : forme 189">
            <a:extLst>
              <a:ext uri="{FF2B5EF4-FFF2-40B4-BE49-F238E27FC236}">
                <a16:creationId xmlns:a16="http://schemas.microsoft.com/office/drawing/2014/main" id="{357A4DB7-F188-4DF2-8BE9-0AAB2A8A8089}"/>
              </a:ext>
            </a:extLst>
          </p:cNvPr>
          <p:cNvSpPr/>
          <p:nvPr/>
        </p:nvSpPr>
        <p:spPr>
          <a:xfrm rot="18522966" flipH="1">
            <a:off x="948807" y="3347742"/>
            <a:ext cx="102381" cy="519715"/>
          </a:xfrm>
          <a:custGeom>
            <a:avLst/>
            <a:gdLst>
              <a:gd name="connsiteX0" fmla="*/ 69986 w 85861"/>
              <a:gd name="connsiteY0" fmla="*/ 269875 h 269875"/>
              <a:gd name="connsiteX1" fmla="*/ 136 w 85861"/>
              <a:gd name="connsiteY1" fmla="*/ 114300 h 269875"/>
              <a:gd name="connsiteX2" fmla="*/ 85861 w 85861"/>
              <a:gd name="connsiteY2" fmla="*/ 0 h 269875"/>
              <a:gd name="connsiteX0" fmla="*/ 62174 w 78049"/>
              <a:gd name="connsiteY0" fmla="*/ 269875 h 269875"/>
              <a:gd name="connsiteX1" fmla="*/ 171 w 78049"/>
              <a:gd name="connsiteY1" fmla="*/ 155181 h 269875"/>
              <a:gd name="connsiteX2" fmla="*/ 78049 w 78049"/>
              <a:gd name="connsiteY2" fmla="*/ 0 h 269875"/>
              <a:gd name="connsiteX0" fmla="*/ 63708 w 79583"/>
              <a:gd name="connsiteY0" fmla="*/ 269875 h 269875"/>
              <a:gd name="connsiteX1" fmla="*/ 1705 w 79583"/>
              <a:gd name="connsiteY1" fmla="*/ 155181 h 269875"/>
              <a:gd name="connsiteX2" fmla="*/ 79583 w 79583"/>
              <a:gd name="connsiteY2" fmla="*/ 0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83" h="269875">
                <a:moveTo>
                  <a:pt x="63708" y="269875"/>
                </a:moveTo>
                <a:cubicBezTo>
                  <a:pt x="27460" y="214577"/>
                  <a:pt x="-941" y="200160"/>
                  <a:pt x="1705" y="155181"/>
                </a:cubicBezTo>
                <a:cubicBezTo>
                  <a:pt x="-9668" y="101445"/>
                  <a:pt x="38043" y="34660"/>
                  <a:pt x="795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0EC0EF2-62E7-49A4-B58A-13D5E0C18DE0}"/>
              </a:ext>
            </a:extLst>
          </p:cNvPr>
          <p:cNvSpPr/>
          <p:nvPr/>
        </p:nvSpPr>
        <p:spPr>
          <a:xfrm rot="3837093" flipH="1">
            <a:off x="838207" y="4057197"/>
            <a:ext cx="83992" cy="367967"/>
          </a:xfrm>
          <a:custGeom>
            <a:avLst/>
            <a:gdLst>
              <a:gd name="connsiteX0" fmla="*/ 1833 w 20883"/>
              <a:gd name="connsiteY0" fmla="*/ 295275 h 295275"/>
              <a:gd name="connsiteX1" fmla="*/ 1833 w 20883"/>
              <a:gd name="connsiteY1" fmla="*/ 114300 h 295275"/>
              <a:gd name="connsiteX2" fmla="*/ 20883 w 20883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3" h="295275">
                <a:moveTo>
                  <a:pt x="1833" y="295275"/>
                </a:moveTo>
                <a:cubicBezTo>
                  <a:pt x="245" y="229393"/>
                  <a:pt x="-1342" y="163512"/>
                  <a:pt x="1833" y="114300"/>
                </a:cubicBezTo>
                <a:cubicBezTo>
                  <a:pt x="5008" y="65088"/>
                  <a:pt x="12945" y="32544"/>
                  <a:pt x="20883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8" y="5086128"/>
            <a:ext cx="3327311" cy="1781824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141817" y="4167423"/>
            <a:ext cx="890385" cy="1359299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43" y="5984758"/>
            <a:ext cx="346086" cy="281483"/>
          </a:xfrm>
          <a:prstGeom prst="rect">
            <a:avLst/>
          </a:prstGeom>
        </p:spPr>
      </p:pic>
      <p:pic>
        <p:nvPicPr>
          <p:cNvPr id="54" name="Image 5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4A849E8-13B9-4606-8B62-13D79AC8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55" y="5885187"/>
            <a:ext cx="346086" cy="281483"/>
          </a:xfrm>
          <a:prstGeom prst="rect">
            <a:avLst/>
          </a:prstGeom>
        </p:spPr>
      </p:pic>
      <p:pic>
        <p:nvPicPr>
          <p:cNvPr id="65" name="Image 64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C3596340-73CD-4FBF-94B7-832F6C8EE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1" y="6440973"/>
            <a:ext cx="346086" cy="281483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C05F9461-3E79-45AB-ACA2-CE104AE07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835" y="3701740"/>
            <a:ext cx="641287" cy="565202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A976F25-243E-4050-ABE0-CBE36271049E}"/>
              </a:ext>
            </a:extLst>
          </p:cNvPr>
          <p:cNvSpPr txBox="1"/>
          <p:nvPr/>
        </p:nvSpPr>
        <p:spPr>
          <a:xfrm>
            <a:off x="868356" y="1124803"/>
            <a:ext cx="1190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gradFill flip="none" rotWithShape="1">
                  <a:gsLst>
                    <a:gs pos="0">
                      <a:srgbClr val="00B050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Firefighter</a:t>
            </a:r>
          </a:p>
          <a:p>
            <a:pPr algn="r"/>
            <a:r>
              <a:rPr lang="en-US" sz="1400" dirty="0">
                <a:gradFill flip="none" rotWithShape="1">
                  <a:gsLst>
                    <a:gs pos="0">
                      <a:schemeClr val="accent2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House</a:t>
            </a:r>
          </a:p>
          <a:p>
            <a:pPr algn="r"/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Starfish</a:t>
            </a:r>
          </a:p>
          <a:p>
            <a:pPr algn="r"/>
            <a:endParaRPr lang="en-US" sz="1400" dirty="0">
              <a:gradFill flip="none" rotWithShape="1">
                <a:gsLst>
                  <a:gs pos="0">
                    <a:schemeClr val="tx1"/>
                  </a:gs>
                  <a:gs pos="63000">
                    <a:schemeClr val="accent1">
                      <a:lumMod val="45000"/>
                      <a:lumOff val="55000"/>
                      <a:alpha val="6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2000"/>
                    </a:schemeClr>
                  </a:gs>
                </a:gsLst>
                <a:lin ang="0" scaled="0"/>
                <a:tileRect/>
              </a:gra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C43677E-0931-47E9-95E6-4FB67E5F42B1}"/>
              </a:ext>
            </a:extLst>
          </p:cNvPr>
          <p:cNvSpPr/>
          <p:nvPr/>
        </p:nvSpPr>
        <p:spPr>
          <a:xfrm>
            <a:off x="2037206" y="995944"/>
            <a:ext cx="205740" cy="10207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F51F440-0AD8-4B30-BABB-D98F76342BA4}"/>
              </a:ext>
            </a:extLst>
          </p:cNvPr>
          <p:cNvSpPr txBox="1"/>
          <p:nvPr/>
        </p:nvSpPr>
        <p:spPr>
          <a:xfrm>
            <a:off x="1425280" y="199876"/>
            <a:ext cx="138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Language Model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3615DC53-6538-4994-833C-B204791F6553}"/>
              </a:ext>
            </a:extLst>
          </p:cNvPr>
          <p:cNvSpPr txBox="1"/>
          <p:nvPr/>
        </p:nvSpPr>
        <p:spPr>
          <a:xfrm>
            <a:off x="2119592" y="1149405"/>
            <a:ext cx="1353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0.1286, 1.5432</a:t>
            </a:r>
          </a:p>
          <a:p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1.5438,-1,987</a:t>
            </a:r>
          </a:p>
          <a:p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-1.8437, 0.1093</a:t>
            </a:r>
          </a:p>
        </p:txBody>
      </p:sp>
      <p:sp>
        <p:nvSpPr>
          <p:cNvPr id="80" name="Forme libre : forme 79">
            <a:extLst>
              <a:ext uri="{FF2B5EF4-FFF2-40B4-BE49-F238E27FC236}">
                <a16:creationId xmlns:a16="http://schemas.microsoft.com/office/drawing/2014/main" id="{68CB8B18-D9E6-4ACB-A6B8-D683A27DACB1}"/>
              </a:ext>
            </a:extLst>
          </p:cNvPr>
          <p:cNvSpPr/>
          <p:nvPr/>
        </p:nvSpPr>
        <p:spPr>
          <a:xfrm>
            <a:off x="3214996" y="1039811"/>
            <a:ext cx="510377" cy="1020755"/>
          </a:xfrm>
          <a:custGeom>
            <a:avLst/>
            <a:gdLst>
              <a:gd name="connsiteX0" fmla="*/ 0 w 510377"/>
              <a:gd name="connsiteY0" fmla="*/ 0 h 1020755"/>
              <a:gd name="connsiteX1" fmla="*/ 510377 w 510377"/>
              <a:gd name="connsiteY1" fmla="*/ 510378 h 1020755"/>
              <a:gd name="connsiteX2" fmla="*/ 0 w 510377"/>
              <a:gd name="connsiteY2" fmla="*/ 1020755 h 1020755"/>
              <a:gd name="connsiteX3" fmla="*/ 0 w 510377"/>
              <a:gd name="connsiteY3" fmla="*/ 962657 h 1020755"/>
              <a:gd name="connsiteX4" fmla="*/ 455493 w 510377"/>
              <a:gd name="connsiteY4" fmla="*/ 510377 h 1020755"/>
              <a:gd name="connsiteX5" fmla="*/ 0 w 510377"/>
              <a:gd name="connsiteY5" fmla="*/ 58096 h 1020755"/>
              <a:gd name="connsiteX6" fmla="*/ 0 w 510377"/>
              <a:gd name="connsiteY6" fmla="*/ 0 h 10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377" h="1020755">
                <a:moveTo>
                  <a:pt x="0" y="0"/>
                </a:moveTo>
                <a:lnTo>
                  <a:pt x="510377" y="510378"/>
                </a:lnTo>
                <a:lnTo>
                  <a:pt x="0" y="1020755"/>
                </a:lnTo>
                <a:lnTo>
                  <a:pt x="0" y="962657"/>
                </a:lnTo>
                <a:lnTo>
                  <a:pt x="455493" y="510377"/>
                </a:lnTo>
                <a:lnTo>
                  <a:pt x="0" y="580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8CACA4-62E6-4ECF-898F-102383D25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68" y="992354"/>
            <a:ext cx="356462" cy="1020755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D6CFDA24-2CD9-418D-988F-E5549269F407}"/>
              </a:ext>
            </a:extLst>
          </p:cNvPr>
          <p:cNvSpPr txBox="1"/>
          <p:nvPr/>
        </p:nvSpPr>
        <p:spPr>
          <a:xfrm>
            <a:off x="7044699" y="5523251"/>
            <a:ext cx="1527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Label Propagation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320308A0-4FF7-4BAF-AA02-F1D2812AED76}"/>
              </a:ext>
            </a:extLst>
          </p:cNvPr>
          <p:cNvSpPr txBox="1"/>
          <p:nvPr/>
        </p:nvSpPr>
        <p:spPr>
          <a:xfrm>
            <a:off x="1425280" y="706092"/>
            <a:ext cx="1383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C9F1078-95CD-473D-94A5-9FCB058D781A}"/>
              </a:ext>
            </a:extLst>
          </p:cNvPr>
          <p:cNvGrpSpPr/>
          <p:nvPr/>
        </p:nvGrpSpPr>
        <p:grpSpPr>
          <a:xfrm>
            <a:off x="6888738" y="704593"/>
            <a:ext cx="1407402" cy="798139"/>
            <a:chOff x="6888738" y="704593"/>
            <a:chExt cx="1407402" cy="798139"/>
          </a:xfrm>
        </p:grpSpPr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8956014-7553-418A-B98A-33003C38CAE9}"/>
                </a:ext>
              </a:extLst>
            </p:cNvPr>
            <p:cNvSpPr txBox="1"/>
            <p:nvPr/>
          </p:nvSpPr>
          <p:spPr>
            <a:xfrm>
              <a:off x="6912904" y="704593"/>
              <a:ext cx="1383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Dimension reduction</a:t>
              </a: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8F4CCC03-EC0C-4069-9FC3-A4B85EB78306}"/>
                </a:ext>
              </a:extLst>
            </p:cNvPr>
            <p:cNvSpPr txBox="1"/>
            <p:nvPr/>
          </p:nvSpPr>
          <p:spPr>
            <a:xfrm>
              <a:off x="6888738" y="1225733"/>
              <a:ext cx="13832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</a:rPr>
                <a:t>UMAP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D0C3C20-E27C-4D2D-9262-4A904E0790E6}"/>
              </a:ext>
            </a:extLst>
          </p:cNvPr>
          <p:cNvGrpSpPr/>
          <p:nvPr/>
        </p:nvGrpSpPr>
        <p:grpSpPr>
          <a:xfrm>
            <a:off x="10635042" y="3106079"/>
            <a:ext cx="1385869" cy="560150"/>
            <a:chOff x="10738110" y="3085561"/>
            <a:chExt cx="1385869" cy="560150"/>
          </a:xfrm>
        </p:grpSpPr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857B69E-6A66-45F8-85DE-8320B080884A}"/>
                </a:ext>
              </a:extLst>
            </p:cNvPr>
            <p:cNvSpPr txBox="1"/>
            <p:nvPr/>
          </p:nvSpPr>
          <p:spPr>
            <a:xfrm>
              <a:off x="10740743" y="3085561"/>
              <a:ext cx="1383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</a:rPr>
                <a:t>Clustering</a:t>
              </a:r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66C11951-7011-464A-9090-97A0909A38D6}"/>
                </a:ext>
              </a:extLst>
            </p:cNvPr>
            <p:cNvSpPr txBox="1"/>
            <p:nvPr/>
          </p:nvSpPr>
          <p:spPr>
            <a:xfrm>
              <a:off x="10738110" y="3368712"/>
              <a:ext cx="13832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Verdana" panose="020B0604030504040204" pitchFamily="34" charset="0"/>
                  <a:ea typeface="Verdana" panose="020B0604030504040204" pitchFamily="34" charset="0"/>
                </a:rPr>
                <a:t>HDBSCAN</a:t>
              </a:r>
            </a:p>
          </p:txBody>
        </p:sp>
      </p:grp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194B3E39-1DC2-48C4-A9BE-F7909B096BCA}"/>
              </a:ext>
            </a:extLst>
          </p:cNvPr>
          <p:cNvGrpSpPr/>
          <p:nvPr/>
        </p:nvGrpSpPr>
        <p:grpSpPr>
          <a:xfrm>
            <a:off x="3450327" y="267918"/>
            <a:ext cx="2515040" cy="2446707"/>
            <a:chOff x="3450327" y="267918"/>
            <a:chExt cx="2515040" cy="2446707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CF8918C-9DAF-4F4B-91A7-6E3187D05F92}"/>
                </a:ext>
              </a:extLst>
            </p:cNvPr>
            <p:cNvSpPr txBox="1"/>
            <p:nvPr/>
          </p:nvSpPr>
          <p:spPr>
            <a:xfrm>
              <a:off x="4542456" y="549847"/>
              <a:ext cx="10527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E9CD9E4-100F-4681-820F-1D20D4F94463}"/>
                </a:ext>
              </a:extLst>
            </p:cNvPr>
            <p:cNvSpPr txBox="1"/>
            <p:nvPr/>
          </p:nvSpPr>
          <p:spPr>
            <a:xfrm>
              <a:off x="5020489" y="1712239"/>
              <a:ext cx="702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951AE34B-A521-4765-90FB-44DC7EF69F68}"/>
                </a:ext>
              </a:extLst>
            </p:cNvPr>
            <p:cNvSpPr txBox="1"/>
            <p:nvPr/>
          </p:nvSpPr>
          <p:spPr>
            <a:xfrm>
              <a:off x="5106168" y="383269"/>
              <a:ext cx="859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Cops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43007B3-639F-4CB4-93A4-16043E329E9E}"/>
                </a:ext>
              </a:extLst>
            </p:cNvPr>
            <p:cNvSpPr txBox="1"/>
            <p:nvPr/>
          </p:nvSpPr>
          <p:spPr>
            <a:xfrm>
              <a:off x="4768133" y="1515652"/>
              <a:ext cx="1091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Roof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68173EF-04AF-4ED5-BAB3-F693E57A4F38}"/>
                </a:ext>
              </a:extLst>
            </p:cNvPr>
            <p:cNvSpPr txBox="1"/>
            <p:nvPr/>
          </p:nvSpPr>
          <p:spPr>
            <a:xfrm>
              <a:off x="4561161" y="2211172"/>
              <a:ext cx="704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3318FCF8-48C8-413E-BF50-E708D6D12BB3}"/>
                </a:ext>
              </a:extLst>
            </p:cNvPr>
            <p:cNvSpPr txBox="1"/>
            <p:nvPr/>
          </p:nvSpPr>
          <p:spPr>
            <a:xfrm>
              <a:off x="4119257" y="2354667"/>
              <a:ext cx="992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Fire</a:t>
              </a:r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94FA8432-25BD-48D7-A835-AF1864DB1DF0}"/>
                </a:ext>
              </a:extLst>
            </p:cNvPr>
            <p:cNvSpPr/>
            <p:nvPr/>
          </p:nvSpPr>
          <p:spPr>
            <a:xfrm>
              <a:off x="3450327" y="267918"/>
              <a:ext cx="2409599" cy="2446707"/>
            </a:xfrm>
            <a:prstGeom prst="cube">
              <a:avLst/>
            </a:prstGeom>
            <a:noFill/>
            <a:ln>
              <a:solidFill>
                <a:schemeClr val="accent1">
                  <a:shade val="50000"/>
                  <a:alpha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2196C9C7-86EA-4DF1-B0EB-457C41A7EEF0}"/>
                </a:ext>
              </a:extLst>
            </p:cNvPr>
            <p:cNvSpPr txBox="1"/>
            <p:nvPr/>
          </p:nvSpPr>
          <p:spPr>
            <a:xfrm>
              <a:off x="3538036" y="1325396"/>
              <a:ext cx="815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Starfish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D33A72E-F959-42C6-86DE-162C2F757640}"/>
                </a:ext>
              </a:extLst>
            </p:cNvPr>
            <p:cNvGrpSpPr/>
            <p:nvPr/>
          </p:nvGrpSpPr>
          <p:grpSpPr>
            <a:xfrm>
              <a:off x="3450329" y="271424"/>
              <a:ext cx="2409597" cy="2443200"/>
              <a:chOff x="3280495" y="270242"/>
              <a:chExt cx="2409597" cy="2443200"/>
            </a:xfrm>
          </p:grpSpPr>
          <p:cxnSp>
            <p:nvCxnSpPr>
              <p:cNvPr id="45" name="Connecteur droit avec flèche 44">
                <a:extLst>
                  <a:ext uri="{FF2B5EF4-FFF2-40B4-BE49-F238E27FC236}">
                    <a16:creationId xmlns:a16="http://schemas.microsoft.com/office/drawing/2014/main" id="{0E69A968-B87C-4E2C-97D9-89C7E1025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eur droit avec flèche 126">
                <a:extLst>
                  <a:ext uri="{FF2B5EF4-FFF2-40B4-BE49-F238E27FC236}">
                    <a16:creationId xmlns:a16="http://schemas.microsoft.com/office/drawing/2014/main" id="{FB41FEEF-615D-42A1-90C2-357B88B74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necteur droit avec flèche 127">
                <a:extLst>
                  <a:ext uri="{FF2B5EF4-FFF2-40B4-BE49-F238E27FC236}">
                    <a16:creationId xmlns:a16="http://schemas.microsoft.com/office/drawing/2014/main" id="{FEAD1C30-D5F9-45E7-B4EF-53D2AAC6F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0495" y="2108570"/>
                <a:ext cx="606844" cy="6048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BE5A1672-2870-4D80-A4B5-915A5C6EDA1F}"/>
              </a:ext>
            </a:extLst>
          </p:cNvPr>
          <p:cNvGrpSpPr/>
          <p:nvPr/>
        </p:nvGrpSpPr>
        <p:grpSpPr>
          <a:xfrm>
            <a:off x="9585510" y="201736"/>
            <a:ext cx="2284633" cy="1962069"/>
            <a:chOff x="9585510" y="201736"/>
            <a:chExt cx="2284633" cy="1962069"/>
          </a:xfrm>
        </p:grpSpPr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2B071D6B-8230-4D15-8C50-8E9338747996}"/>
                </a:ext>
              </a:extLst>
            </p:cNvPr>
            <p:cNvSpPr txBox="1"/>
            <p:nvPr/>
          </p:nvSpPr>
          <p:spPr>
            <a:xfrm>
              <a:off x="10501445" y="362492"/>
              <a:ext cx="10527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066D3D1E-E81A-4090-9C8A-C9AF0749BAE9}"/>
                </a:ext>
              </a:extLst>
            </p:cNvPr>
            <p:cNvSpPr txBox="1"/>
            <p:nvPr/>
          </p:nvSpPr>
          <p:spPr>
            <a:xfrm>
              <a:off x="10833500" y="1235296"/>
              <a:ext cx="702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C0D12FFB-C517-4546-9280-2B261B1401A9}"/>
                </a:ext>
              </a:extLst>
            </p:cNvPr>
            <p:cNvSpPr txBox="1"/>
            <p:nvPr/>
          </p:nvSpPr>
          <p:spPr>
            <a:xfrm>
              <a:off x="11010944" y="201736"/>
              <a:ext cx="859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Cops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B78589B0-37F1-4797-9158-2D51E77ED69E}"/>
                </a:ext>
              </a:extLst>
            </p:cNvPr>
            <p:cNvSpPr txBox="1"/>
            <p:nvPr/>
          </p:nvSpPr>
          <p:spPr>
            <a:xfrm>
              <a:off x="10581144" y="1038709"/>
              <a:ext cx="1091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Roof</a:t>
              </a:r>
            </a:p>
          </p:txBody>
        </p:sp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6B6294C6-9EC3-443B-9058-8339DA9276F4}"/>
                </a:ext>
              </a:extLst>
            </p:cNvPr>
            <p:cNvSpPr txBox="1"/>
            <p:nvPr/>
          </p:nvSpPr>
          <p:spPr>
            <a:xfrm>
              <a:off x="10070120" y="1712533"/>
              <a:ext cx="704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5F454A15-773F-47D8-8BBF-64A49B3D5DA3}"/>
                </a:ext>
              </a:extLst>
            </p:cNvPr>
            <p:cNvSpPr txBox="1"/>
            <p:nvPr/>
          </p:nvSpPr>
          <p:spPr>
            <a:xfrm>
              <a:off x="9628216" y="1856028"/>
              <a:ext cx="992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Fire</a:t>
              </a:r>
            </a:p>
          </p:txBody>
        </p:sp>
        <p:sp>
          <p:nvSpPr>
            <p:cNvPr id="136" name="ZoneTexte 135">
              <a:extLst>
                <a:ext uri="{FF2B5EF4-FFF2-40B4-BE49-F238E27FC236}">
                  <a16:creationId xmlns:a16="http://schemas.microsoft.com/office/drawing/2014/main" id="{74E05747-F57C-412A-BE8C-B28E6B832688}"/>
                </a:ext>
              </a:extLst>
            </p:cNvPr>
            <p:cNvSpPr txBox="1"/>
            <p:nvPr/>
          </p:nvSpPr>
          <p:spPr>
            <a:xfrm>
              <a:off x="9585510" y="867633"/>
              <a:ext cx="815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Starfish</a:t>
              </a:r>
            </a:p>
          </p:txBody>
        </p:sp>
        <p:grpSp>
          <p:nvGrpSpPr>
            <p:cNvPr id="137" name="Groupe 136">
              <a:extLst>
                <a:ext uri="{FF2B5EF4-FFF2-40B4-BE49-F238E27FC236}">
                  <a16:creationId xmlns:a16="http://schemas.microsoft.com/office/drawing/2014/main" id="{7C766607-749C-4A80-ADE0-319DEF148042}"/>
                </a:ext>
              </a:extLst>
            </p:cNvPr>
            <p:cNvGrpSpPr/>
            <p:nvPr/>
          </p:nvGrpSpPr>
          <p:grpSpPr>
            <a:xfrm>
              <a:off x="9591109" y="271424"/>
              <a:ext cx="1804987" cy="1843714"/>
              <a:chOff x="3885105" y="270242"/>
              <a:chExt cx="1804987" cy="1843714"/>
            </a:xfrm>
          </p:grpSpPr>
          <p:cxnSp>
            <p:nvCxnSpPr>
              <p:cNvPr id="138" name="Connecteur droit avec flèche 137">
                <a:extLst>
                  <a:ext uri="{FF2B5EF4-FFF2-40B4-BE49-F238E27FC236}">
                    <a16:creationId xmlns:a16="http://schemas.microsoft.com/office/drawing/2014/main" id="{CA068A54-0B61-4257-A8C8-5FA8F2AF7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cteur droit avec flèche 138">
                <a:extLst>
                  <a:ext uri="{FF2B5EF4-FFF2-40B4-BE49-F238E27FC236}">
                    <a16:creationId xmlns:a16="http://schemas.microsoft.com/office/drawing/2014/main" id="{B4A6CCCC-BB07-456C-B333-A05A27129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7321C3F-F6D2-4C1F-8CEA-2831B1E651DE}"/>
              </a:ext>
            </a:extLst>
          </p:cNvPr>
          <p:cNvGrpSpPr/>
          <p:nvPr/>
        </p:nvGrpSpPr>
        <p:grpSpPr>
          <a:xfrm>
            <a:off x="9518768" y="4421739"/>
            <a:ext cx="2278158" cy="2004587"/>
            <a:chOff x="9705159" y="4331423"/>
            <a:chExt cx="2278158" cy="2004587"/>
          </a:xfrm>
        </p:grpSpPr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D6225387-9B2C-43B0-9FEA-0495CD58E0E1}"/>
                </a:ext>
              </a:extLst>
            </p:cNvPr>
            <p:cNvSpPr txBox="1"/>
            <p:nvPr/>
          </p:nvSpPr>
          <p:spPr>
            <a:xfrm>
              <a:off x="10621094" y="4476651"/>
              <a:ext cx="10527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9CE2572E-ADEE-4E3D-8C22-1650C24BD68C}"/>
                </a:ext>
              </a:extLst>
            </p:cNvPr>
            <p:cNvSpPr txBox="1"/>
            <p:nvPr/>
          </p:nvSpPr>
          <p:spPr>
            <a:xfrm>
              <a:off x="10953149" y="5349455"/>
              <a:ext cx="702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881E0F69-2449-4C71-8A54-9A9BDFB3B99B}"/>
                </a:ext>
              </a:extLst>
            </p:cNvPr>
            <p:cNvSpPr txBox="1"/>
            <p:nvPr/>
          </p:nvSpPr>
          <p:spPr>
            <a:xfrm>
              <a:off x="11116615" y="4331423"/>
              <a:ext cx="859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Cops</a:t>
              </a:r>
            </a:p>
          </p:txBody>
        </p:sp>
        <p:sp>
          <p:nvSpPr>
            <p:cNvPr id="154" name="ZoneTexte 153">
              <a:extLst>
                <a:ext uri="{FF2B5EF4-FFF2-40B4-BE49-F238E27FC236}">
                  <a16:creationId xmlns:a16="http://schemas.microsoft.com/office/drawing/2014/main" id="{B73DD4F2-EC3A-4E01-B296-E9582C6D2196}"/>
                </a:ext>
              </a:extLst>
            </p:cNvPr>
            <p:cNvSpPr txBox="1"/>
            <p:nvPr/>
          </p:nvSpPr>
          <p:spPr>
            <a:xfrm>
              <a:off x="10700793" y="5152868"/>
              <a:ext cx="1091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Roof</a:t>
              </a:r>
            </a:p>
          </p:txBody>
        </p:sp>
        <p:sp>
          <p:nvSpPr>
            <p:cNvPr id="155" name="ZoneTexte 154">
              <a:extLst>
                <a:ext uri="{FF2B5EF4-FFF2-40B4-BE49-F238E27FC236}">
                  <a16:creationId xmlns:a16="http://schemas.microsoft.com/office/drawing/2014/main" id="{4B3797EC-2901-4E7B-801E-BE0A61FA9781}"/>
                </a:ext>
              </a:extLst>
            </p:cNvPr>
            <p:cNvSpPr txBox="1"/>
            <p:nvPr/>
          </p:nvSpPr>
          <p:spPr>
            <a:xfrm>
              <a:off x="10189769" y="5826692"/>
              <a:ext cx="704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56" name="ZoneTexte 155">
              <a:extLst>
                <a:ext uri="{FF2B5EF4-FFF2-40B4-BE49-F238E27FC236}">
                  <a16:creationId xmlns:a16="http://schemas.microsoft.com/office/drawing/2014/main" id="{2DD4773F-C025-49F9-AC25-2B22DD54D845}"/>
                </a:ext>
              </a:extLst>
            </p:cNvPr>
            <p:cNvSpPr txBox="1"/>
            <p:nvPr/>
          </p:nvSpPr>
          <p:spPr>
            <a:xfrm>
              <a:off x="9747865" y="5970187"/>
              <a:ext cx="992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Fire</a:t>
              </a:r>
            </a:p>
          </p:txBody>
        </p:sp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10DF668F-8994-485D-B9C0-8B69C6C64580}"/>
                </a:ext>
              </a:extLst>
            </p:cNvPr>
            <p:cNvSpPr txBox="1"/>
            <p:nvPr/>
          </p:nvSpPr>
          <p:spPr>
            <a:xfrm>
              <a:off x="9705159" y="4981792"/>
              <a:ext cx="815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Starfish</a:t>
              </a:r>
            </a:p>
          </p:txBody>
        </p:sp>
        <p:grpSp>
          <p:nvGrpSpPr>
            <p:cNvPr id="158" name="Groupe 157">
              <a:extLst>
                <a:ext uri="{FF2B5EF4-FFF2-40B4-BE49-F238E27FC236}">
                  <a16:creationId xmlns:a16="http://schemas.microsoft.com/office/drawing/2014/main" id="{AD4847C8-3212-4068-B42C-F6E7E35D9CC3}"/>
                </a:ext>
              </a:extLst>
            </p:cNvPr>
            <p:cNvGrpSpPr/>
            <p:nvPr/>
          </p:nvGrpSpPr>
          <p:grpSpPr>
            <a:xfrm>
              <a:off x="9710758" y="4385583"/>
              <a:ext cx="1804987" cy="1843714"/>
              <a:chOff x="3885105" y="270242"/>
              <a:chExt cx="1804987" cy="1843714"/>
            </a:xfrm>
          </p:grpSpPr>
          <p:cxnSp>
            <p:nvCxnSpPr>
              <p:cNvPr id="159" name="Connecteur droit avec flèche 158">
                <a:extLst>
                  <a:ext uri="{FF2B5EF4-FFF2-40B4-BE49-F238E27FC236}">
                    <a16:creationId xmlns:a16="http://schemas.microsoft.com/office/drawing/2014/main" id="{3EE8D660-75AE-4DBF-A749-C8EBC4452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avec flèche 159">
                <a:extLst>
                  <a:ext uri="{FF2B5EF4-FFF2-40B4-BE49-F238E27FC236}">
                    <a16:creationId xmlns:a16="http://schemas.microsoft.com/office/drawing/2014/main" id="{55AD0C64-EB6E-4816-9B51-5170F06B5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26905A3-DEA5-4A09-8B7F-F667DB2D2215}"/>
                </a:ext>
              </a:extLst>
            </p:cNvPr>
            <p:cNvSpPr/>
            <p:nvPr/>
          </p:nvSpPr>
          <p:spPr>
            <a:xfrm>
              <a:off x="10627574" y="4350268"/>
              <a:ext cx="1355743" cy="5627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3069ACED-A282-4865-A5B7-F673AFED8EC4}"/>
                </a:ext>
              </a:extLst>
            </p:cNvPr>
            <p:cNvSpPr/>
            <p:nvPr/>
          </p:nvSpPr>
          <p:spPr>
            <a:xfrm>
              <a:off x="9798845" y="5820982"/>
              <a:ext cx="1113803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D5DD361F-BC74-41DB-9955-C37B11998DD8}"/>
                </a:ext>
              </a:extLst>
            </p:cNvPr>
            <p:cNvSpPr/>
            <p:nvPr/>
          </p:nvSpPr>
          <p:spPr>
            <a:xfrm>
              <a:off x="10543410" y="520683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E4E39C7-D1C7-4ADF-B1D7-B64E0933C891}"/>
              </a:ext>
            </a:extLst>
          </p:cNvPr>
          <p:cNvGrpSpPr/>
          <p:nvPr/>
        </p:nvGrpSpPr>
        <p:grpSpPr>
          <a:xfrm>
            <a:off x="4027312" y="4340234"/>
            <a:ext cx="2278160" cy="2024395"/>
            <a:chOff x="4542668" y="4248629"/>
            <a:chExt cx="2278160" cy="202439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73FF5DF5-959D-4495-A76B-20C7D3DA3713}"/>
                </a:ext>
              </a:extLst>
            </p:cNvPr>
            <p:cNvSpPr txBox="1"/>
            <p:nvPr/>
          </p:nvSpPr>
          <p:spPr>
            <a:xfrm>
              <a:off x="5398135" y="4402517"/>
              <a:ext cx="10527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Firefighters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0DB6ACD7-4553-4D3E-A9F5-F5E847F449B0}"/>
                </a:ext>
              </a:extLst>
            </p:cNvPr>
            <p:cNvSpPr txBox="1"/>
            <p:nvPr/>
          </p:nvSpPr>
          <p:spPr>
            <a:xfrm>
              <a:off x="5873880" y="5248246"/>
              <a:ext cx="702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House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184A23C6-8733-4C39-91AF-6BA6E2ECCB4B}"/>
                </a:ext>
              </a:extLst>
            </p:cNvPr>
            <p:cNvSpPr txBox="1"/>
            <p:nvPr/>
          </p:nvSpPr>
          <p:spPr>
            <a:xfrm>
              <a:off x="5961629" y="4248629"/>
              <a:ext cx="859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Cops</a:t>
              </a: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69F09AA8-2610-4377-8509-8D8A96920BFE}"/>
                </a:ext>
              </a:extLst>
            </p:cNvPr>
            <p:cNvSpPr txBox="1"/>
            <p:nvPr/>
          </p:nvSpPr>
          <p:spPr>
            <a:xfrm>
              <a:off x="5621524" y="5051659"/>
              <a:ext cx="1091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Roof</a:t>
              </a:r>
            </a:p>
          </p:txBody>
        </p:sp>
        <p:sp>
          <p:nvSpPr>
            <p:cNvPr id="168" name="ZoneTexte 167">
              <a:extLst>
                <a:ext uri="{FF2B5EF4-FFF2-40B4-BE49-F238E27FC236}">
                  <a16:creationId xmlns:a16="http://schemas.microsoft.com/office/drawing/2014/main" id="{BF176874-D456-4B2B-A5C1-1F01977AFA0A}"/>
                </a:ext>
              </a:extLst>
            </p:cNvPr>
            <p:cNvSpPr txBox="1"/>
            <p:nvPr/>
          </p:nvSpPr>
          <p:spPr>
            <a:xfrm>
              <a:off x="5027278" y="5757997"/>
              <a:ext cx="704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Flood</a:t>
              </a:r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78BF6A43-3902-42A6-8483-95A37FAA1715}"/>
                </a:ext>
              </a:extLst>
            </p:cNvPr>
            <p:cNvSpPr txBox="1"/>
            <p:nvPr/>
          </p:nvSpPr>
          <p:spPr>
            <a:xfrm>
              <a:off x="4738771" y="5887114"/>
              <a:ext cx="992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Fire</a:t>
              </a:r>
            </a:p>
          </p:txBody>
        </p:sp>
        <p:sp>
          <p:nvSpPr>
            <p:cNvPr id="170" name="ZoneTexte 169">
              <a:extLst>
                <a:ext uri="{FF2B5EF4-FFF2-40B4-BE49-F238E27FC236}">
                  <a16:creationId xmlns:a16="http://schemas.microsoft.com/office/drawing/2014/main" id="{827A3E89-E079-4E7A-9B4C-3AFEE3D58EF4}"/>
                </a:ext>
              </a:extLst>
            </p:cNvPr>
            <p:cNvSpPr txBox="1"/>
            <p:nvPr/>
          </p:nvSpPr>
          <p:spPr>
            <a:xfrm>
              <a:off x="4542668" y="4913097"/>
              <a:ext cx="815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Starfish</a:t>
              </a:r>
            </a:p>
          </p:txBody>
        </p:sp>
        <p:grpSp>
          <p:nvGrpSpPr>
            <p:cNvPr id="171" name="Groupe 170">
              <a:extLst>
                <a:ext uri="{FF2B5EF4-FFF2-40B4-BE49-F238E27FC236}">
                  <a16:creationId xmlns:a16="http://schemas.microsoft.com/office/drawing/2014/main" id="{0F18169C-C7AA-42B7-8817-1438B47B99FB}"/>
                </a:ext>
              </a:extLst>
            </p:cNvPr>
            <p:cNvGrpSpPr/>
            <p:nvPr/>
          </p:nvGrpSpPr>
          <p:grpSpPr>
            <a:xfrm>
              <a:off x="4548267" y="4316888"/>
              <a:ext cx="1804987" cy="1843714"/>
              <a:chOff x="3885105" y="270242"/>
              <a:chExt cx="1804987" cy="1843714"/>
            </a:xfrm>
          </p:grpSpPr>
          <p:cxnSp>
            <p:nvCxnSpPr>
              <p:cNvPr id="172" name="Connecteur droit avec flèche 171">
                <a:extLst>
                  <a:ext uri="{FF2B5EF4-FFF2-40B4-BE49-F238E27FC236}">
                    <a16:creationId xmlns:a16="http://schemas.microsoft.com/office/drawing/2014/main" id="{13BBAB8C-42D1-4EB7-BF80-9D594FCED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105" y="270242"/>
                <a:ext cx="0" cy="18383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cteur droit avec flèche 172">
                <a:extLst>
                  <a:ext uri="{FF2B5EF4-FFF2-40B4-BE49-F238E27FC236}">
                    <a16:creationId xmlns:a16="http://schemas.microsoft.com/office/drawing/2014/main" id="{9125BE1E-4D08-4EFC-B21A-8B61D51C4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5105" y="2113956"/>
                <a:ext cx="18049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7F35349C-9F4B-485D-9D35-D2648AC57782}"/>
                </a:ext>
              </a:extLst>
            </p:cNvPr>
            <p:cNvSpPr/>
            <p:nvPr/>
          </p:nvSpPr>
          <p:spPr>
            <a:xfrm>
              <a:off x="5458603" y="4287534"/>
              <a:ext cx="1238229" cy="508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342E19A8-47EC-4B6D-B62A-44580AD15350}"/>
                </a:ext>
              </a:extLst>
            </p:cNvPr>
            <p:cNvSpPr/>
            <p:nvPr/>
          </p:nvSpPr>
          <p:spPr>
            <a:xfrm>
              <a:off x="4720263" y="5757997"/>
              <a:ext cx="997153" cy="5150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287C95D2-2E8A-405C-9630-9641E8CA03BF}"/>
                </a:ext>
              </a:extLst>
            </p:cNvPr>
            <p:cNvSpPr/>
            <p:nvPr/>
          </p:nvSpPr>
          <p:spPr>
            <a:xfrm>
              <a:off x="5521531" y="5056187"/>
              <a:ext cx="1026626" cy="5150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B59920F3-AA4D-4B67-89E1-1FB19A549B54}"/>
              </a:ext>
            </a:extLst>
          </p:cNvPr>
          <p:cNvSpPr/>
          <p:nvPr/>
        </p:nvSpPr>
        <p:spPr>
          <a:xfrm>
            <a:off x="6181481" y="1581122"/>
            <a:ext cx="2933700" cy="76253"/>
          </a:xfrm>
          <a:custGeom>
            <a:avLst/>
            <a:gdLst>
              <a:gd name="connsiteX0" fmla="*/ 0 w 2933700"/>
              <a:gd name="connsiteY0" fmla="*/ 76253 h 76253"/>
              <a:gd name="connsiteX1" fmla="*/ 1419225 w 2933700"/>
              <a:gd name="connsiteY1" fmla="*/ 53 h 76253"/>
              <a:gd name="connsiteX2" fmla="*/ 2933700 w 2933700"/>
              <a:gd name="connsiteY2" fmla="*/ 66728 h 7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3700" h="76253">
                <a:moveTo>
                  <a:pt x="0" y="76253"/>
                </a:moveTo>
                <a:cubicBezTo>
                  <a:pt x="465137" y="38946"/>
                  <a:pt x="930275" y="1640"/>
                  <a:pt x="1419225" y="53"/>
                </a:cubicBezTo>
                <a:cubicBezTo>
                  <a:pt x="1908175" y="-1534"/>
                  <a:pt x="2420937" y="32597"/>
                  <a:pt x="2933700" y="66728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2D811092-0927-40C2-8E67-4E97D598368A}"/>
              </a:ext>
            </a:extLst>
          </p:cNvPr>
          <p:cNvSpPr/>
          <p:nvPr/>
        </p:nvSpPr>
        <p:spPr>
          <a:xfrm>
            <a:off x="10248900" y="2428875"/>
            <a:ext cx="221923" cy="1752600"/>
          </a:xfrm>
          <a:custGeom>
            <a:avLst/>
            <a:gdLst>
              <a:gd name="connsiteX0" fmla="*/ 0 w 221923"/>
              <a:gd name="connsiteY0" fmla="*/ 0 h 1752600"/>
              <a:gd name="connsiteX1" fmla="*/ 219075 w 221923"/>
              <a:gd name="connsiteY1" fmla="*/ 866775 h 1752600"/>
              <a:gd name="connsiteX2" fmla="*/ 104775 w 221923"/>
              <a:gd name="connsiteY2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3" h="1752600">
                <a:moveTo>
                  <a:pt x="0" y="0"/>
                </a:moveTo>
                <a:cubicBezTo>
                  <a:pt x="100806" y="287337"/>
                  <a:pt x="201612" y="574675"/>
                  <a:pt x="219075" y="866775"/>
                </a:cubicBezTo>
                <a:cubicBezTo>
                  <a:pt x="236538" y="1158875"/>
                  <a:pt x="170656" y="1455737"/>
                  <a:pt x="104775" y="17526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000273E-3C12-4940-8E24-CF06437E6F40}"/>
              </a:ext>
            </a:extLst>
          </p:cNvPr>
          <p:cNvSpPr/>
          <p:nvPr/>
        </p:nvSpPr>
        <p:spPr>
          <a:xfrm>
            <a:off x="6550900" y="5123784"/>
            <a:ext cx="2505075" cy="258637"/>
          </a:xfrm>
          <a:custGeom>
            <a:avLst/>
            <a:gdLst>
              <a:gd name="connsiteX0" fmla="*/ 2505075 w 2505075"/>
              <a:gd name="connsiteY0" fmla="*/ 0 h 258637"/>
              <a:gd name="connsiteX1" fmla="*/ 1438275 w 2505075"/>
              <a:gd name="connsiteY1" fmla="*/ 257175 h 258637"/>
              <a:gd name="connsiteX2" fmla="*/ 0 w 2505075"/>
              <a:gd name="connsiteY2" fmla="*/ 85725 h 25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075" h="258637">
                <a:moveTo>
                  <a:pt x="2505075" y="0"/>
                </a:moveTo>
                <a:cubicBezTo>
                  <a:pt x="2180431" y="121444"/>
                  <a:pt x="1855787" y="242888"/>
                  <a:pt x="1438275" y="257175"/>
                </a:cubicBezTo>
                <a:cubicBezTo>
                  <a:pt x="1020762" y="271463"/>
                  <a:pt x="510381" y="178594"/>
                  <a:pt x="0" y="85725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1" name="Graphique 180">
            <a:extLst>
              <a:ext uri="{FF2B5EF4-FFF2-40B4-BE49-F238E27FC236}">
                <a16:creationId xmlns:a16="http://schemas.microsoft.com/office/drawing/2014/main" id="{59D00680-F387-42CF-A80F-9EB989D2F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0292" y="3191520"/>
            <a:ext cx="561779" cy="566310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CD7D9519-83BA-4E0D-9960-5FA779AE8464}"/>
              </a:ext>
            </a:extLst>
          </p:cNvPr>
          <p:cNvGrpSpPr/>
          <p:nvPr/>
        </p:nvGrpSpPr>
        <p:grpSpPr>
          <a:xfrm>
            <a:off x="576294" y="2493991"/>
            <a:ext cx="806125" cy="697073"/>
            <a:chOff x="4637604" y="1016959"/>
            <a:chExt cx="1362253" cy="1177969"/>
          </a:xfrm>
        </p:grpSpPr>
        <p:pic>
          <p:nvPicPr>
            <p:cNvPr id="183" name="Graphique 182">
              <a:extLst>
                <a:ext uri="{FF2B5EF4-FFF2-40B4-BE49-F238E27FC236}">
                  <a16:creationId xmlns:a16="http://schemas.microsoft.com/office/drawing/2014/main" id="{FD22EFEE-78D9-4BBA-A706-FF101EE4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59228" y="1016959"/>
              <a:ext cx="561778" cy="570839"/>
            </a:xfrm>
            <a:prstGeom prst="rect">
              <a:avLst/>
            </a:prstGeom>
          </p:spPr>
        </p:pic>
        <p:pic>
          <p:nvPicPr>
            <p:cNvPr id="184" name="Graphique 183">
              <a:extLst>
                <a:ext uri="{FF2B5EF4-FFF2-40B4-BE49-F238E27FC236}">
                  <a16:creationId xmlns:a16="http://schemas.microsoft.com/office/drawing/2014/main" id="{BD7D79B8-B9FC-40F2-A071-928C4E1A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38080" y="1386745"/>
              <a:ext cx="561777" cy="570838"/>
            </a:xfrm>
            <a:prstGeom prst="rect">
              <a:avLst/>
            </a:prstGeom>
          </p:spPr>
        </p:pic>
        <p:pic>
          <p:nvPicPr>
            <p:cNvPr id="185" name="Graphique 184">
              <a:extLst>
                <a:ext uri="{FF2B5EF4-FFF2-40B4-BE49-F238E27FC236}">
                  <a16:creationId xmlns:a16="http://schemas.microsoft.com/office/drawing/2014/main" id="{E460F6DE-6D72-460F-883C-7C3F02EF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37604" y="1624089"/>
              <a:ext cx="561778" cy="570839"/>
            </a:xfrm>
            <a:prstGeom prst="rect">
              <a:avLst/>
            </a:prstGeom>
          </p:spPr>
        </p:pic>
      </p:grpSp>
      <p:sp>
        <p:nvSpPr>
          <p:cNvPr id="188" name="Forme libre : forme 187">
            <a:extLst>
              <a:ext uri="{FF2B5EF4-FFF2-40B4-BE49-F238E27FC236}">
                <a16:creationId xmlns:a16="http://schemas.microsoft.com/office/drawing/2014/main" id="{E3F43376-0595-4A36-AC0F-9C9A144F096E}"/>
              </a:ext>
            </a:extLst>
          </p:cNvPr>
          <p:cNvSpPr/>
          <p:nvPr/>
        </p:nvSpPr>
        <p:spPr>
          <a:xfrm>
            <a:off x="1009141" y="1823429"/>
            <a:ext cx="243771" cy="721257"/>
          </a:xfrm>
          <a:custGeom>
            <a:avLst/>
            <a:gdLst>
              <a:gd name="connsiteX0" fmla="*/ 0 w 396875"/>
              <a:gd name="connsiteY0" fmla="*/ 171450 h 171450"/>
              <a:gd name="connsiteX1" fmla="*/ 114300 w 396875"/>
              <a:gd name="connsiteY1" fmla="*/ 53975 h 171450"/>
              <a:gd name="connsiteX2" fmla="*/ 396875 w 396875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875" h="171450">
                <a:moveTo>
                  <a:pt x="0" y="171450"/>
                </a:moveTo>
                <a:cubicBezTo>
                  <a:pt x="24077" y="127000"/>
                  <a:pt x="48154" y="82550"/>
                  <a:pt x="114300" y="53975"/>
                </a:cubicBezTo>
                <a:cubicBezTo>
                  <a:pt x="180446" y="25400"/>
                  <a:pt x="288660" y="12700"/>
                  <a:pt x="396875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Forme libre : forme 188">
            <a:extLst>
              <a:ext uri="{FF2B5EF4-FFF2-40B4-BE49-F238E27FC236}">
                <a16:creationId xmlns:a16="http://schemas.microsoft.com/office/drawing/2014/main" id="{B2D92BDE-3D64-485E-9B39-9B8F5E8A7B1F}"/>
              </a:ext>
            </a:extLst>
          </p:cNvPr>
          <p:cNvSpPr/>
          <p:nvPr/>
        </p:nvSpPr>
        <p:spPr>
          <a:xfrm rot="3605929">
            <a:off x="308703" y="2863702"/>
            <a:ext cx="187095" cy="362938"/>
          </a:xfrm>
          <a:custGeom>
            <a:avLst/>
            <a:gdLst>
              <a:gd name="connsiteX0" fmla="*/ 108647 w 108647"/>
              <a:gd name="connsiteY0" fmla="*/ 288925 h 288925"/>
              <a:gd name="connsiteX1" fmla="*/ 697 w 108647"/>
              <a:gd name="connsiteY1" fmla="*/ 158750 h 288925"/>
              <a:gd name="connsiteX2" fmla="*/ 70547 w 108647"/>
              <a:gd name="connsiteY2" fmla="*/ 0 h 288925"/>
              <a:gd name="connsiteX0" fmla="*/ 144581 w 144581"/>
              <a:gd name="connsiteY0" fmla="*/ 331009 h 331009"/>
              <a:gd name="connsiteX1" fmla="*/ 36631 w 144581"/>
              <a:gd name="connsiteY1" fmla="*/ 200834 h 331009"/>
              <a:gd name="connsiteX2" fmla="*/ 13327 w 144581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1854 w 131854"/>
              <a:gd name="connsiteY0" fmla="*/ 331009 h 331009"/>
              <a:gd name="connsiteX1" fmla="*/ 23904 w 131854"/>
              <a:gd name="connsiteY1" fmla="*/ 200834 h 331009"/>
              <a:gd name="connsiteX2" fmla="*/ 600 w 131854"/>
              <a:gd name="connsiteY2" fmla="*/ 0 h 331009"/>
              <a:gd name="connsiteX0" fmla="*/ 132235 w 132235"/>
              <a:gd name="connsiteY0" fmla="*/ 331009 h 331009"/>
              <a:gd name="connsiteX1" fmla="*/ 24285 w 132235"/>
              <a:gd name="connsiteY1" fmla="*/ 200834 h 331009"/>
              <a:gd name="connsiteX2" fmla="*/ 981 w 132235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628 w 131628"/>
              <a:gd name="connsiteY0" fmla="*/ 331009 h 331009"/>
              <a:gd name="connsiteX1" fmla="*/ 48769 w 131628"/>
              <a:gd name="connsiteY1" fmla="*/ 192032 h 331009"/>
              <a:gd name="connsiteX2" fmla="*/ 374 w 131628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  <a:gd name="connsiteX0" fmla="*/ 131254 w 131254"/>
              <a:gd name="connsiteY0" fmla="*/ 331009 h 331009"/>
              <a:gd name="connsiteX1" fmla="*/ 48395 w 131254"/>
              <a:gd name="connsiteY1" fmla="*/ 192032 h 331009"/>
              <a:gd name="connsiteX2" fmla="*/ 0 w 131254"/>
              <a:gd name="connsiteY2" fmla="*/ 0 h 33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54" h="331009">
                <a:moveTo>
                  <a:pt x="131254" y="331009"/>
                </a:moveTo>
                <a:cubicBezTo>
                  <a:pt x="83822" y="264959"/>
                  <a:pt x="78748" y="255625"/>
                  <a:pt x="48395" y="192032"/>
                </a:cubicBezTo>
                <a:cubicBezTo>
                  <a:pt x="22169" y="136533"/>
                  <a:pt x="19609" y="103452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99CE99F-3D87-449D-A3F9-6B668B1CEDDA}"/>
              </a:ext>
            </a:extLst>
          </p:cNvPr>
          <p:cNvSpPr/>
          <p:nvPr/>
        </p:nvSpPr>
        <p:spPr>
          <a:xfrm>
            <a:off x="10535369" y="6121570"/>
            <a:ext cx="57150" cy="57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563B6D8D-868D-4511-A326-1C68C0448349}"/>
              </a:ext>
            </a:extLst>
          </p:cNvPr>
          <p:cNvSpPr/>
          <p:nvPr/>
        </p:nvSpPr>
        <p:spPr>
          <a:xfrm>
            <a:off x="10065584" y="6221940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D50D906-AB58-4F5E-A591-5528ECB4F5A3}"/>
              </a:ext>
            </a:extLst>
          </p:cNvPr>
          <p:cNvSpPr/>
          <p:nvPr/>
        </p:nvSpPr>
        <p:spPr>
          <a:xfrm>
            <a:off x="10761258" y="5685399"/>
            <a:ext cx="57150" cy="57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C1C55D9-D326-420D-8D5A-B585F6F79414}"/>
              </a:ext>
            </a:extLst>
          </p:cNvPr>
          <p:cNvSpPr/>
          <p:nvPr/>
        </p:nvSpPr>
        <p:spPr>
          <a:xfrm>
            <a:off x="10506195" y="5515193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5478E5A0-3D0C-4603-95DC-172649C89FCD}"/>
              </a:ext>
            </a:extLst>
          </p:cNvPr>
          <p:cNvSpPr/>
          <p:nvPr/>
        </p:nvSpPr>
        <p:spPr>
          <a:xfrm>
            <a:off x="11252042" y="4851555"/>
            <a:ext cx="57150" cy="571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B7AAEDB-5720-48FE-A477-99BABBEF60D1}"/>
              </a:ext>
            </a:extLst>
          </p:cNvPr>
          <p:cNvSpPr/>
          <p:nvPr/>
        </p:nvSpPr>
        <p:spPr>
          <a:xfrm>
            <a:off x="11436786" y="4626393"/>
            <a:ext cx="57150" cy="571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A077EED9-EFD9-4805-B9BC-D53C82081A94}"/>
              </a:ext>
            </a:extLst>
          </p:cNvPr>
          <p:cNvSpPr/>
          <p:nvPr/>
        </p:nvSpPr>
        <p:spPr>
          <a:xfrm>
            <a:off x="5069328" y="6051692"/>
            <a:ext cx="57150" cy="57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1B7B4619-DC61-43C3-85F7-49E011300841}"/>
              </a:ext>
            </a:extLst>
          </p:cNvPr>
          <p:cNvSpPr/>
          <p:nvPr/>
        </p:nvSpPr>
        <p:spPr>
          <a:xfrm>
            <a:off x="4643245" y="6145948"/>
            <a:ext cx="57150" cy="57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93FA5003-1FA1-4713-8D0A-F86266ACB547}"/>
              </a:ext>
            </a:extLst>
          </p:cNvPr>
          <p:cNvSpPr/>
          <p:nvPr/>
        </p:nvSpPr>
        <p:spPr>
          <a:xfrm>
            <a:off x="5806870" y="4743421"/>
            <a:ext cx="57150" cy="571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0138F29-8164-477A-89A6-ACD6B69042C5}"/>
              </a:ext>
            </a:extLst>
          </p:cNvPr>
          <p:cNvSpPr/>
          <p:nvPr/>
        </p:nvSpPr>
        <p:spPr>
          <a:xfrm>
            <a:off x="5991614" y="4518259"/>
            <a:ext cx="57150" cy="571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CFD8454-7D61-4853-9688-34A1027DA605}"/>
              </a:ext>
            </a:extLst>
          </p:cNvPr>
          <p:cNvSpPr/>
          <p:nvPr/>
        </p:nvSpPr>
        <p:spPr>
          <a:xfrm>
            <a:off x="5329949" y="5525901"/>
            <a:ext cx="57150" cy="57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D247F96A-265D-4105-B8E9-E1EB9D0EC0DE}"/>
              </a:ext>
            </a:extLst>
          </p:cNvPr>
          <p:cNvSpPr/>
          <p:nvPr/>
        </p:nvSpPr>
        <p:spPr>
          <a:xfrm>
            <a:off x="5074886" y="5355695"/>
            <a:ext cx="57150" cy="571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70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642600-5120-4A34-BA40-34416BB81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8" y="5086128"/>
            <a:ext cx="3327311" cy="1781824"/>
          </a:xfrm>
          <a:prstGeom prst="parallelogram">
            <a:avLst>
              <a:gd name="adj" fmla="val 0"/>
            </a:avLst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960E825-B2A1-4A9F-AF77-DFCD6644984D}"/>
              </a:ext>
            </a:extLst>
          </p:cNvPr>
          <p:cNvGrpSpPr/>
          <p:nvPr/>
        </p:nvGrpSpPr>
        <p:grpSpPr>
          <a:xfrm>
            <a:off x="141817" y="4167423"/>
            <a:ext cx="890385" cy="1359299"/>
            <a:chOff x="568306" y="2351534"/>
            <a:chExt cx="1123950" cy="1715870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5C7C53DA-126C-487D-9CA6-69FDE72B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68C45DB7-A4D2-4A1E-A494-D22F3281CDCF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D8AFD360-4F37-4D5E-85B9-568AAF59A842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pic>
            <p:nvPicPr>
              <p:cNvPr id="26" name="Image 25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BC3FEFDC-ACBC-4DAF-B624-29EF83C1C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pic>
        <p:nvPicPr>
          <p:cNvPr id="30" name="Image 29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EB770E3D-F4BB-4C97-931A-06E076B8E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43" y="5984758"/>
            <a:ext cx="346086" cy="281483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4EE81B2-0EA0-4447-BD44-DC3AD6C0A056}"/>
              </a:ext>
            </a:extLst>
          </p:cNvPr>
          <p:cNvSpPr/>
          <p:nvPr/>
        </p:nvSpPr>
        <p:spPr>
          <a:xfrm>
            <a:off x="6945590" y="3536236"/>
            <a:ext cx="5057561" cy="2727712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0ADBFF8-9FA4-4366-A777-CAE3A68C7EC9}"/>
              </a:ext>
            </a:extLst>
          </p:cNvPr>
          <p:cNvSpPr txBox="1"/>
          <p:nvPr/>
        </p:nvSpPr>
        <p:spPr>
          <a:xfrm>
            <a:off x="9394805" y="5932904"/>
            <a:ext cx="279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Call takers/SM Operators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06E959-E0E1-4F15-A554-B2D04D7F0BC1}"/>
              </a:ext>
            </a:extLst>
          </p:cNvPr>
          <p:cNvSpPr txBox="1"/>
          <p:nvPr/>
        </p:nvSpPr>
        <p:spPr>
          <a:xfrm>
            <a:off x="6945080" y="5926787"/>
            <a:ext cx="212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 Makers</a:t>
            </a:r>
          </a:p>
        </p:txBody>
      </p:sp>
      <p:pic>
        <p:nvPicPr>
          <p:cNvPr id="77" name="Graphique 76" descr="Centre d’appels avec un remplissage uni">
            <a:extLst>
              <a:ext uri="{FF2B5EF4-FFF2-40B4-BE49-F238E27FC236}">
                <a16:creationId xmlns:a16="http://schemas.microsoft.com/office/drawing/2014/main" id="{C6CF4EBC-AD93-47D6-B5B2-14FF4B84A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8353" y="4852824"/>
            <a:ext cx="914400" cy="914400"/>
          </a:xfrm>
          <a:prstGeom prst="rect">
            <a:avLst/>
          </a:prstGeom>
        </p:spPr>
      </p:pic>
      <p:pic>
        <p:nvPicPr>
          <p:cNvPr id="58" name="Graphique 57" descr="Femme policière avec un remplissage uni">
            <a:extLst>
              <a:ext uri="{FF2B5EF4-FFF2-40B4-BE49-F238E27FC236}">
                <a16:creationId xmlns:a16="http://schemas.microsoft.com/office/drawing/2014/main" id="{64282E49-D5A3-4737-8D2B-B1A589227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1009" y="4010222"/>
            <a:ext cx="609958" cy="609958"/>
          </a:xfrm>
          <a:prstGeom prst="rect">
            <a:avLst/>
          </a:prstGeom>
        </p:spPr>
      </p:pic>
      <p:pic>
        <p:nvPicPr>
          <p:cNvPr id="60" name="Graphique 59" descr="Homme médecin avec un remplissage uni">
            <a:extLst>
              <a:ext uri="{FF2B5EF4-FFF2-40B4-BE49-F238E27FC236}">
                <a16:creationId xmlns:a16="http://schemas.microsoft.com/office/drawing/2014/main" id="{746CDAA2-1D4F-4C71-B404-DDFFC34F59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6660" y="4347404"/>
            <a:ext cx="609958" cy="609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D28807-F625-419B-ADE9-E19AA710CA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30" y="4372463"/>
            <a:ext cx="2882145" cy="12574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Graphique 61" descr="Profil mâle avec un remplissage uni">
            <a:extLst>
              <a:ext uri="{FF2B5EF4-FFF2-40B4-BE49-F238E27FC236}">
                <a16:creationId xmlns:a16="http://schemas.microsoft.com/office/drawing/2014/main" id="{73D3F5D5-B96B-43C2-B754-8281ABF8DA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29053" y="5201427"/>
            <a:ext cx="745504" cy="745504"/>
          </a:xfrm>
          <a:prstGeom prst="rect">
            <a:avLst/>
          </a:prstGeom>
        </p:spPr>
      </p:pic>
      <p:pic>
        <p:nvPicPr>
          <p:cNvPr id="56" name="Graphique 55" descr="Femme pompier avec un remplissage uni">
            <a:extLst>
              <a:ext uri="{FF2B5EF4-FFF2-40B4-BE49-F238E27FC236}">
                <a16:creationId xmlns:a16="http://schemas.microsoft.com/office/drawing/2014/main" id="{7953D79B-4145-4ECD-AB50-A1E34E9CF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59578" y="5031885"/>
            <a:ext cx="609958" cy="609958"/>
          </a:xfrm>
          <a:prstGeom prst="rect">
            <a:avLst/>
          </a:prstGeom>
        </p:spPr>
      </p:pic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C97B8AAC-5983-46C5-903A-5F64969E61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85024" y="4497941"/>
            <a:ext cx="271092" cy="271092"/>
          </a:xfrm>
          <a:prstGeom prst="rect">
            <a:avLst/>
          </a:prstGeom>
        </p:spPr>
      </p:pic>
      <p:pic>
        <p:nvPicPr>
          <p:cNvPr id="11" name="Graphique 10" descr="Indicateur avec un remplissage uni">
            <a:extLst>
              <a:ext uri="{FF2B5EF4-FFF2-40B4-BE49-F238E27FC236}">
                <a16:creationId xmlns:a16="http://schemas.microsoft.com/office/drawing/2014/main" id="{0D0A1A38-AEF8-4B98-9957-445A2BC2F8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85296" y="4831163"/>
            <a:ext cx="271092" cy="271092"/>
          </a:xfrm>
          <a:prstGeom prst="rect">
            <a:avLst/>
          </a:prstGeom>
        </p:spPr>
      </p:pic>
      <p:pic>
        <p:nvPicPr>
          <p:cNvPr id="71" name="Graphique 70" descr="Repère avec un remplissage uni">
            <a:extLst>
              <a:ext uri="{FF2B5EF4-FFF2-40B4-BE49-F238E27FC236}">
                <a16:creationId xmlns:a16="http://schemas.microsoft.com/office/drawing/2014/main" id="{5DB77092-0B32-47FB-AC96-397797CFF3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78958" y="4603142"/>
            <a:ext cx="271092" cy="271092"/>
          </a:xfrm>
          <a:prstGeom prst="rect">
            <a:avLst/>
          </a:prstGeom>
        </p:spPr>
      </p:pic>
      <p:pic>
        <p:nvPicPr>
          <p:cNvPr id="72" name="Graphique 71" descr="Indicateur avec un remplissage uni">
            <a:extLst>
              <a:ext uri="{FF2B5EF4-FFF2-40B4-BE49-F238E27FC236}">
                <a16:creationId xmlns:a16="http://schemas.microsoft.com/office/drawing/2014/main" id="{3515F24D-6BE1-4592-A1A1-5D68BBB1C0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29240" y="4846818"/>
            <a:ext cx="271092" cy="271092"/>
          </a:xfrm>
          <a:prstGeom prst="rect">
            <a:avLst/>
          </a:prstGeom>
        </p:spPr>
      </p:pic>
      <p:pic>
        <p:nvPicPr>
          <p:cNvPr id="73" name="Graphique 72" descr="Repère avec un remplissage uni">
            <a:extLst>
              <a:ext uri="{FF2B5EF4-FFF2-40B4-BE49-F238E27FC236}">
                <a16:creationId xmlns:a16="http://schemas.microsoft.com/office/drawing/2014/main" id="{7530EB78-53D2-45DD-808D-BAE091BF5E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74424" y="4681721"/>
            <a:ext cx="271092" cy="271092"/>
          </a:xfrm>
          <a:prstGeom prst="rect">
            <a:avLst/>
          </a:prstGeom>
        </p:spPr>
      </p:pic>
      <p:pic>
        <p:nvPicPr>
          <p:cNvPr id="74" name="Graphique 73" descr="Repère avec un remplissage uni">
            <a:extLst>
              <a:ext uri="{FF2B5EF4-FFF2-40B4-BE49-F238E27FC236}">
                <a16:creationId xmlns:a16="http://schemas.microsoft.com/office/drawing/2014/main" id="{CDA28808-02CD-4F9A-8311-C1E5F72BC7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97275" y="5086128"/>
            <a:ext cx="271092" cy="271092"/>
          </a:xfrm>
          <a:prstGeom prst="rect">
            <a:avLst/>
          </a:prstGeom>
        </p:spPr>
      </p:pic>
      <p:pic>
        <p:nvPicPr>
          <p:cNvPr id="75" name="Graphique 74" descr="Repère avec un remplissage uni">
            <a:extLst>
              <a:ext uri="{FF2B5EF4-FFF2-40B4-BE49-F238E27FC236}">
                <a16:creationId xmlns:a16="http://schemas.microsoft.com/office/drawing/2014/main" id="{8210669D-DC7C-4487-B3BB-E83A0519EFE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656718" y="5153659"/>
            <a:ext cx="271092" cy="271092"/>
          </a:xfrm>
          <a:prstGeom prst="rect">
            <a:avLst/>
          </a:prstGeom>
        </p:spPr>
      </p:pic>
      <p:pic>
        <p:nvPicPr>
          <p:cNvPr id="15" name="Graphique 14" descr="Écran avec un remplissage uni">
            <a:extLst>
              <a:ext uri="{FF2B5EF4-FFF2-40B4-BE49-F238E27FC236}">
                <a16:creationId xmlns:a16="http://schemas.microsoft.com/office/drawing/2014/main" id="{A37052A3-CEA0-49A3-B48C-73AE9F679D1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97921" y="4073929"/>
            <a:ext cx="1155166" cy="1058426"/>
          </a:xfrm>
          <a:prstGeom prst="rect">
            <a:avLst/>
          </a:prstGeom>
        </p:spPr>
      </p:pic>
      <p:pic>
        <p:nvPicPr>
          <p:cNvPr id="54" name="Image 53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54A849E8-13B9-4606-8B62-13D79AC8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55" y="5885187"/>
            <a:ext cx="346086" cy="281483"/>
          </a:xfrm>
          <a:prstGeom prst="rect">
            <a:avLst/>
          </a:prstGeom>
        </p:spPr>
      </p:pic>
      <p:pic>
        <p:nvPicPr>
          <p:cNvPr id="65" name="Image 64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C3596340-73CD-4FBF-94B7-832F6C8EE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1" y="6440973"/>
            <a:ext cx="346086" cy="281483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C05F9461-3E79-45AB-ACA2-CE104AE0793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2354" y="3218508"/>
            <a:ext cx="765425" cy="674612"/>
          </a:xfrm>
          <a:prstGeom prst="rect">
            <a:avLst/>
          </a:prstGeom>
        </p:spPr>
      </p:pic>
      <p:pic>
        <p:nvPicPr>
          <p:cNvPr id="69" name="Graphique 68" descr="Ambulance avec un remplissage uni">
            <a:extLst>
              <a:ext uri="{FF2B5EF4-FFF2-40B4-BE49-F238E27FC236}">
                <a16:creationId xmlns:a16="http://schemas.microsoft.com/office/drawing/2014/main" id="{40D30A87-883A-494F-86F5-C66805AF43A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0339116" flipV="1">
            <a:off x="5671160" y="4996011"/>
            <a:ext cx="919513" cy="919513"/>
          </a:xfrm>
          <a:prstGeom prst="rect">
            <a:avLst/>
          </a:prstGeom>
        </p:spPr>
      </p:pic>
      <p:sp>
        <p:nvSpPr>
          <p:cNvPr id="70" name="Triangle isocèle 69">
            <a:extLst>
              <a:ext uri="{FF2B5EF4-FFF2-40B4-BE49-F238E27FC236}">
                <a16:creationId xmlns:a16="http://schemas.microsoft.com/office/drawing/2014/main" id="{5A55CE59-36ED-4300-9B26-1F6593F38AE2}"/>
              </a:ext>
            </a:extLst>
          </p:cNvPr>
          <p:cNvSpPr/>
          <p:nvPr/>
        </p:nvSpPr>
        <p:spPr>
          <a:xfrm rot="16032553">
            <a:off x="3855518" y="5349465"/>
            <a:ext cx="732885" cy="3875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A976F25-243E-4050-ABE0-CBE36271049E}"/>
              </a:ext>
            </a:extLst>
          </p:cNvPr>
          <p:cNvSpPr txBox="1"/>
          <p:nvPr/>
        </p:nvSpPr>
        <p:spPr>
          <a:xfrm>
            <a:off x="851364" y="1346486"/>
            <a:ext cx="1190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gradFill flip="none" rotWithShape="1">
                  <a:gsLst>
                    <a:gs pos="0">
                      <a:srgbClr val="00B050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Firefighter</a:t>
            </a:r>
          </a:p>
          <a:p>
            <a:pPr algn="r"/>
            <a:r>
              <a:rPr lang="en-US" sz="1400" dirty="0">
                <a:gradFill flip="none" rotWithShape="1">
                  <a:gsLst>
                    <a:gs pos="0">
                      <a:schemeClr val="accent2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House</a:t>
            </a:r>
          </a:p>
          <a:p>
            <a:pPr algn="r"/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Starfish</a:t>
            </a:r>
          </a:p>
          <a:p>
            <a:pPr algn="r"/>
            <a:endParaRPr lang="en-US" sz="1400" dirty="0">
              <a:gradFill flip="none" rotWithShape="1">
                <a:gsLst>
                  <a:gs pos="0">
                    <a:schemeClr val="tx1"/>
                  </a:gs>
                  <a:gs pos="63000">
                    <a:schemeClr val="accent1">
                      <a:lumMod val="45000"/>
                      <a:lumOff val="55000"/>
                      <a:alpha val="67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2000"/>
                    </a:schemeClr>
                  </a:gs>
                </a:gsLst>
                <a:lin ang="0" scaled="0"/>
                <a:tileRect/>
              </a:gradFill>
            </a:endParaRP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0E69A968-B87C-4E2C-97D9-89C7E1025E60}"/>
              </a:ext>
            </a:extLst>
          </p:cNvPr>
          <p:cNvCxnSpPr>
            <a:cxnSpLocks/>
          </p:cNvCxnSpPr>
          <p:nvPr/>
        </p:nvCxnSpPr>
        <p:spPr>
          <a:xfrm flipV="1">
            <a:off x="3985574" y="813882"/>
            <a:ext cx="0" cy="1295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CCF8918C-9DAF-4F4B-91A7-6E3187D05F92}"/>
              </a:ext>
            </a:extLst>
          </p:cNvPr>
          <p:cNvSpPr txBox="1"/>
          <p:nvPr/>
        </p:nvSpPr>
        <p:spPr>
          <a:xfrm>
            <a:off x="4098613" y="975918"/>
            <a:ext cx="859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Firefighters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E9CD9E4-100F-4681-820F-1D20D4F94463}"/>
              </a:ext>
            </a:extLst>
          </p:cNvPr>
          <p:cNvSpPr txBox="1"/>
          <p:nvPr/>
        </p:nvSpPr>
        <p:spPr>
          <a:xfrm>
            <a:off x="4720539" y="1528605"/>
            <a:ext cx="559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House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51AE34B-A521-4765-90FB-44DC7EF69F68}"/>
              </a:ext>
            </a:extLst>
          </p:cNvPr>
          <p:cNvSpPr txBox="1"/>
          <p:nvPr/>
        </p:nvSpPr>
        <p:spPr>
          <a:xfrm>
            <a:off x="4477648" y="855496"/>
            <a:ext cx="752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Fireman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43007B3-639F-4CB4-93A4-16043E329E9E}"/>
              </a:ext>
            </a:extLst>
          </p:cNvPr>
          <p:cNvSpPr txBox="1"/>
          <p:nvPr/>
        </p:nvSpPr>
        <p:spPr>
          <a:xfrm>
            <a:off x="4545089" y="1399372"/>
            <a:ext cx="817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Apartment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68173EF-04AF-4ED5-BAB3-F693E57A4F38}"/>
              </a:ext>
            </a:extLst>
          </p:cNvPr>
          <p:cNvSpPr txBox="1"/>
          <p:nvPr/>
        </p:nvSpPr>
        <p:spPr>
          <a:xfrm>
            <a:off x="4254910" y="2085142"/>
            <a:ext cx="516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Flood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318FCF8-48C8-413E-BF50-E708D6D12BB3}"/>
              </a:ext>
            </a:extLst>
          </p:cNvPr>
          <p:cNvSpPr txBox="1"/>
          <p:nvPr/>
        </p:nvSpPr>
        <p:spPr>
          <a:xfrm>
            <a:off x="3910224" y="2194635"/>
            <a:ext cx="783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Downpour</a:t>
            </a: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45A9A303-FA88-48BD-8FDD-35D7B02AC748}"/>
              </a:ext>
            </a:extLst>
          </p:cNvPr>
          <p:cNvCxnSpPr>
            <a:cxnSpLocks/>
          </p:cNvCxnSpPr>
          <p:nvPr/>
        </p:nvCxnSpPr>
        <p:spPr>
          <a:xfrm>
            <a:off x="3985574" y="2112098"/>
            <a:ext cx="128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BFB5F3DD-AC71-4BB9-9952-1A74C16EDC0E}"/>
              </a:ext>
            </a:extLst>
          </p:cNvPr>
          <p:cNvCxnSpPr>
            <a:cxnSpLocks/>
          </p:cNvCxnSpPr>
          <p:nvPr/>
        </p:nvCxnSpPr>
        <p:spPr>
          <a:xfrm flipH="1">
            <a:off x="3550737" y="2109752"/>
            <a:ext cx="434837" cy="409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2C43677E-0931-47E9-95E6-4FB67E5F42B1}"/>
              </a:ext>
            </a:extLst>
          </p:cNvPr>
          <p:cNvSpPr/>
          <p:nvPr/>
        </p:nvSpPr>
        <p:spPr>
          <a:xfrm>
            <a:off x="1997729" y="1242455"/>
            <a:ext cx="205740" cy="10207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94FA8432-25BD-48D7-A835-AF1864DB1DF0}"/>
              </a:ext>
            </a:extLst>
          </p:cNvPr>
          <p:cNvSpPr/>
          <p:nvPr/>
        </p:nvSpPr>
        <p:spPr>
          <a:xfrm>
            <a:off x="3550737" y="830441"/>
            <a:ext cx="1723873" cy="1688422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F51F440-0AD8-4B30-BABB-D98F76342BA4}"/>
              </a:ext>
            </a:extLst>
          </p:cNvPr>
          <p:cNvSpPr txBox="1"/>
          <p:nvPr/>
        </p:nvSpPr>
        <p:spPr>
          <a:xfrm>
            <a:off x="1724524" y="975918"/>
            <a:ext cx="752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BERT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3615DC53-6538-4994-833C-B204791F6553}"/>
              </a:ext>
            </a:extLst>
          </p:cNvPr>
          <p:cNvSpPr txBox="1"/>
          <p:nvPr/>
        </p:nvSpPr>
        <p:spPr>
          <a:xfrm>
            <a:off x="2102600" y="1371088"/>
            <a:ext cx="1353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0.1286, 1.5432</a:t>
            </a:r>
          </a:p>
          <a:p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1.5438,-1,987</a:t>
            </a:r>
          </a:p>
          <a:p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72000">
                      <a:schemeClr val="accent1">
                        <a:lumMod val="45000"/>
                        <a:lumOff val="55000"/>
                        <a:alpha val="67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  <a:alpha val="12000"/>
                      </a:schemeClr>
                    </a:gs>
                  </a:gsLst>
                  <a:lin ang="10800000" scaled="0"/>
                  <a:tileRect/>
                </a:gradFill>
                <a:effectLst>
                  <a:glow>
                    <a:schemeClr val="accent1">
                      <a:alpha val="50000"/>
                    </a:schemeClr>
                  </a:glow>
                </a:effectLst>
              </a:rPr>
              <a:t>-1.8437, 0.1093</a:t>
            </a:r>
          </a:p>
        </p:txBody>
      </p:sp>
      <p:sp>
        <p:nvSpPr>
          <p:cNvPr id="80" name="Forme libre : forme 79">
            <a:extLst>
              <a:ext uri="{FF2B5EF4-FFF2-40B4-BE49-F238E27FC236}">
                <a16:creationId xmlns:a16="http://schemas.microsoft.com/office/drawing/2014/main" id="{68CB8B18-D9E6-4ACB-A6B8-D683A27DACB1}"/>
              </a:ext>
            </a:extLst>
          </p:cNvPr>
          <p:cNvSpPr/>
          <p:nvPr/>
        </p:nvSpPr>
        <p:spPr>
          <a:xfrm>
            <a:off x="3260432" y="1279838"/>
            <a:ext cx="510377" cy="1020755"/>
          </a:xfrm>
          <a:custGeom>
            <a:avLst/>
            <a:gdLst>
              <a:gd name="connsiteX0" fmla="*/ 0 w 510377"/>
              <a:gd name="connsiteY0" fmla="*/ 0 h 1020755"/>
              <a:gd name="connsiteX1" fmla="*/ 510377 w 510377"/>
              <a:gd name="connsiteY1" fmla="*/ 510378 h 1020755"/>
              <a:gd name="connsiteX2" fmla="*/ 0 w 510377"/>
              <a:gd name="connsiteY2" fmla="*/ 1020755 h 1020755"/>
              <a:gd name="connsiteX3" fmla="*/ 0 w 510377"/>
              <a:gd name="connsiteY3" fmla="*/ 962657 h 1020755"/>
              <a:gd name="connsiteX4" fmla="*/ 455493 w 510377"/>
              <a:gd name="connsiteY4" fmla="*/ 510377 h 1020755"/>
              <a:gd name="connsiteX5" fmla="*/ 0 w 510377"/>
              <a:gd name="connsiteY5" fmla="*/ 58096 h 1020755"/>
              <a:gd name="connsiteX6" fmla="*/ 0 w 510377"/>
              <a:gd name="connsiteY6" fmla="*/ 0 h 102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377" h="1020755">
                <a:moveTo>
                  <a:pt x="0" y="0"/>
                </a:moveTo>
                <a:lnTo>
                  <a:pt x="510377" y="510378"/>
                </a:lnTo>
                <a:lnTo>
                  <a:pt x="0" y="1020755"/>
                </a:lnTo>
                <a:lnTo>
                  <a:pt x="0" y="962657"/>
                </a:lnTo>
                <a:lnTo>
                  <a:pt x="455493" y="510377"/>
                </a:lnTo>
                <a:lnTo>
                  <a:pt x="0" y="580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2196C9C7-86EA-4DF1-B0EB-457C41A7EEF0}"/>
              </a:ext>
            </a:extLst>
          </p:cNvPr>
          <p:cNvSpPr txBox="1"/>
          <p:nvPr/>
        </p:nvSpPr>
        <p:spPr>
          <a:xfrm>
            <a:off x="3662318" y="1338119"/>
            <a:ext cx="693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Starfish</a:t>
            </a: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0A776F4B-68A8-472A-A146-567B92EC768C}"/>
              </a:ext>
            </a:extLst>
          </p:cNvPr>
          <p:cNvCxnSpPr>
            <a:cxnSpLocks/>
          </p:cNvCxnSpPr>
          <p:nvPr/>
        </p:nvCxnSpPr>
        <p:spPr>
          <a:xfrm flipV="1">
            <a:off x="6182137" y="861829"/>
            <a:ext cx="0" cy="1295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ZoneTexte 99">
            <a:extLst>
              <a:ext uri="{FF2B5EF4-FFF2-40B4-BE49-F238E27FC236}">
                <a16:creationId xmlns:a16="http://schemas.microsoft.com/office/drawing/2014/main" id="{DC57AF80-EEDA-452C-AEF4-9CE22FF80B26}"/>
              </a:ext>
            </a:extLst>
          </p:cNvPr>
          <p:cNvSpPr txBox="1"/>
          <p:nvPr/>
        </p:nvSpPr>
        <p:spPr>
          <a:xfrm>
            <a:off x="6295176" y="1023865"/>
            <a:ext cx="859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Firefighters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0A2CE363-FF8B-4982-8C35-69912497E737}"/>
              </a:ext>
            </a:extLst>
          </p:cNvPr>
          <p:cNvSpPr txBox="1"/>
          <p:nvPr/>
        </p:nvSpPr>
        <p:spPr>
          <a:xfrm>
            <a:off x="6984374" y="1528802"/>
            <a:ext cx="559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House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7AEFBCE4-F817-4B49-9312-4C1379F14020}"/>
              </a:ext>
            </a:extLst>
          </p:cNvPr>
          <p:cNvSpPr txBox="1"/>
          <p:nvPr/>
        </p:nvSpPr>
        <p:spPr>
          <a:xfrm>
            <a:off x="6674211" y="903443"/>
            <a:ext cx="752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Fireman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8E93422A-6C90-4663-A6C0-AEEAE3382506}"/>
              </a:ext>
            </a:extLst>
          </p:cNvPr>
          <p:cNvSpPr txBox="1"/>
          <p:nvPr/>
        </p:nvSpPr>
        <p:spPr>
          <a:xfrm>
            <a:off x="6808924" y="1399569"/>
            <a:ext cx="817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Apartment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2B51985-3A9E-4F96-B43E-CD0BAE112702}"/>
              </a:ext>
            </a:extLst>
          </p:cNvPr>
          <p:cNvSpPr txBox="1"/>
          <p:nvPr/>
        </p:nvSpPr>
        <p:spPr>
          <a:xfrm>
            <a:off x="6778435" y="1813971"/>
            <a:ext cx="516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Flood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F1FC60B8-1671-4A46-8EF6-E356817B7626}"/>
              </a:ext>
            </a:extLst>
          </p:cNvPr>
          <p:cNvSpPr txBox="1"/>
          <p:nvPr/>
        </p:nvSpPr>
        <p:spPr>
          <a:xfrm>
            <a:off x="6433749" y="1923464"/>
            <a:ext cx="783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Downpour</a:t>
            </a: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F3687B87-A458-42D1-9293-217FF1B2F748}"/>
              </a:ext>
            </a:extLst>
          </p:cNvPr>
          <p:cNvCxnSpPr>
            <a:cxnSpLocks/>
          </p:cNvCxnSpPr>
          <p:nvPr/>
        </p:nvCxnSpPr>
        <p:spPr>
          <a:xfrm>
            <a:off x="6182137" y="2160045"/>
            <a:ext cx="128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F9EEF163-0CF0-4D38-B107-E731802289BD}"/>
              </a:ext>
            </a:extLst>
          </p:cNvPr>
          <p:cNvSpPr txBox="1"/>
          <p:nvPr/>
        </p:nvSpPr>
        <p:spPr>
          <a:xfrm>
            <a:off x="6096000" y="1507926"/>
            <a:ext cx="693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Starfish</a:t>
            </a:r>
          </a:p>
        </p:txBody>
      </p: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CD0A1C1F-2F89-47E0-BD04-F02DC8233440}"/>
              </a:ext>
            </a:extLst>
          </p:cNvPr>
          <p:cNvCxnSpPr>
            <a:cxnSpLocks/>
          </p:cNvCxnSpPr>
          <p:nvPr/>
        </p:nvCxnSpPr>
        <p:spPr>
          <a:xfrm flipV="1">
            <a:off x="8676198" y="896595"/>
            <a:ext cx="0" cy="1295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ZoneTexte 110">
            <a:extLst>
              <a:ext uri="{FF2B5EF4-FFF2-40B4-BE49-F238E27FC236}">
                <a16:creationId xmlns:a16="http://schemas.microsoft.com/office/drawing/2014/main" id="{B59564AF-0FEA-48A9-B655-528148C892AD}"/>
              </a:ext>
            </a:extLst>
          </p:cNvPr>
          <p:cNvSpPr txBox="1"/>
          <p:nvPr/>
        </p:nvSpPr>
        <p:spPr>
          <a:xfrm>
            <a:off x="8789237" y="1058631"/>
            <a:ext cx="859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Firefighters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24AB3D89-9CF0-4F7B-A410-ADF2382E1CD7}"/>
              </a:ext>
            </a:extLst>
          </p:cNvPr>
          <p:cNvSpPr txBox="1"/>
          <p:nvPr/>
        </p:nvSpPr>
        <p:spPr>
          <a:xfrm>
            <a:off x="9478435" y="1563568"/>
            <a:ext cx="559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House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7F473E3-4702-4E7D-8BDE-8278FD710E72}"/>
              </a:ext>
            </a:extLst>
          </p:cNvPr>
          <p:cNvSpPr txBox="1"/>
          <p:nvPr/>
        </p:nvSpPr>
        <p:spPr>
          <a:xfrm>
            <a:off x="9168272" y="938209"/>
            <a:ext cx="752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Fireman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2C64120D-D6BF-4047-A67C-9B842F6A66D6}"/>
              </a:ext>
            </a:extLst>
          </p:cNvPr>
          <p:cNvSpPr txBox="1"/>
          <p:nvPr/>
        </p:nvSpPr>
        <p:spPr>
          <a:xfrm>
            <a:off x="9302985" y="1434335"/>
            <a:ext cx="817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Apartment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0F1B8C05-56A2-416C-A3B4-412B58136DA7}"/>
              </a:ext>
            </a:extLst>
          </p:cNvPr>
          <p:cNvSpPr txBox="1"/>
          <p:nvPr/>
        </p:nvSpPr>
        <p:spPr>
          <a:xfrm>
            <a:off x="9272496" y="1848737"/>
            <a:ext cx="516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Flood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9B986C4-F258-4CC2-AD8F-04FF0C35643D}"/>
              </a:ext>
            </a:extLst>
          </p:cNvPr>
          <p:cNvSpPr txBox="1"/>
          <p:nvPr/>
        </p:nvSpPr>
        <p:spPr>
          <a:xfrm>
            <a:off x="8927810" y="1958230"/>
            <a:ext cx="783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Downpour</a:t>
            </a:r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8D03C150-9477-42D7-AAAC-364FECF12BF4}"/>
              </a:ext>
            </a:extLst>
          </p:cNvPr>
          <p:cNvCxnSpPr>
            <a:cxnSpLocks/>
          </p:cNvCxnSpPr>
          <p:nvPr/>
        </p:nvCxnSpPr>
        <p:spPr>
          <a:xfrm>
            <a:off x="8676198" y="2194811"/>
            <a:ext cx="128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>
            <a:extLst>
              <a:ext uri="{FF2B5EF4-FFF2-40B4-BE49-F238E27FC236}">
                <a16:creationId xmlns:a16="http://schemas.microsoft.com/office/drawing/2014/main" id="{B16755F7-C827-4FBF-8974-F8A245AF64A6}"/>
              </a:ext>
            </a:extLst>
          </p:cNvPr>
          <p:cNvSpPr txBox="1"/>
          <p:nvPr/>
        </p:nvSpPr>
        <p:spPr>
          <a:xfrm>
            <a:off x="8590061" y="1542692"/>
            <a:ext cx="693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Starfish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89B528-6910-41B4-8A83-BB4333E0297B}"/>
              </a:ext>
            </a:extLst>
          </p:cNvPr>
          <p:cNvSpPr txBox="1"/>
          <p:nvPr/>
        </p:nvSpPr>
        <p:spPr>
          <a:xfrm>
            <a:off x="6015096" y="3114055"/>
            <a:ext cx="59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Firefighters</a:t>
            </a:r>
            <a:r>
              <a:rPr lang="en-US" dirty="0"/>
              <a:t> are putting out the </a:t>
            </a:r>
            <a:r>
              <a:rPr lang="en-US" dirty="0">
                <a:solidFill>
                  <a:srgbClr val="FF0000"/>
                </a:solidFill>
              </a:rPr>
              <a:t>fire</a:t>
            </a:r>
            <a:r>
              <a:rPr lang="en-US" dirty="0"/>
              <a:t> in the </a:t>
            </a:r>
            <a:r>
              <a:rPr lang="en-US" dirty="0">
                <a:solidFill>
                  <a:schemeClr val="accent2"/>
                </a:solidFill>
              </a:rPr>
              <a:t>house</a:t>
            </a:r>
            <a:r>
              <a:rPr lang="en-US" dirty="0"/>
              <a:t> next door</a:t>
            </a:r>
          </a:p>
        </p:txBody>
      </p:sp>
    </p:spTree>
    <p:extLst>
      <p:ext uri="{BB962C8B-B14F-4D97-AF65-F5344CB8AC3E}">
        <p14:creationId xmlns:p14="http://schemas.microsoft.com/office/powerpoint/2010/main" val="922651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BC80A6-D459-468B-BA59-D4F92A362340}"/>
              </a:ext>
            </a:extLst>
          </p:cNvPr>
          <p:cNvGrpSpPr/>
          <p:nvPr/>
        </p:nvGrpSpPr>
        <p:grpSpPr>
          <a:xfrm>
            <a:off x="4426590" y="8390"/>
            <a:ext cx="2511105" cy="2114027"/>
            <a:chOff x="4051883" y="201336"/>
            <a:chExt cx="3338819" cy="224824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4C8A54B-FF15-49B9-8EBB-2A57A29ED5B7}"/>
                </a:ext>
              </a:extLst>
            </p:cNvPr>
            <p:cNvSpPr/>
            <p:nvPr/>
          </p:nvSpPr>
          <p:spPr>
            <a:xfrm>
              <a:off x="4051883" y="201336"/>
              <a:ext cx="3338819" cy="224824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C135EAA-1233-4858-86B3-265B9554EB8C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33881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C27A191-D77B-4153-A905-54BB40F61187}"/>
                </a:ext>
              </a:extLst>
            </p:cNvPr>
            <p:cNvSpPr txBox="1"/>
            <p:nvPr/>
          </p:nvSpPr>
          <p:spPr>
            <a:xfrm>
              <a:off x="4911754" y="243146"/>
              <a:ext cx="1619075" cy="458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Verdana" panose="020B0604030504040204" pitchFamily="34" charset="0"/>
                  <a:ea typeface="Verdana" panose="020B0604030504040204" pitchFamily="34" charset="0"/>
                </a:rPr>
                <a:t>Event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FD507DF-C95C-4DD1-A268-3B32AFCC7767}"/>
                </a:ext>
              </a:extLst>
            </p:cNvPr>
            <p:cNvSpPr txBox="1"/>
            <p:nvPr/>
          </p:nvSpPr>
          <p:spPr>
            <a:xfrm>
              <a:off x="4192260" y="788430"/>
              <a:ext cx="3058061" cy="157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location: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type: str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cause: str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severity: str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other: str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71B0E39-FE3A-4E00-9DD6-BEEB83CA871D}"/>
              </a:ext>
            </a:extLst>
          </p:cNvPr>
          <p:cNvGrpSpPr/>
          <p:nvPr/>
        </p:nvGrpSpPr>
        <p:grpSpPr>
          <a:xfrm>
            <a:off x="5267" y="2548158"/>
            <a:ext cx="2670246" cy="1852567"/>
            <a:chOff x="4051883" y="201336"/>
            <a:chExt cx="3550416" cy="1970190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413829A3-C0E5-43FC-98DF-05799C71CC67}"/>
                </a:ext>
              </a:extLst>
            </p:cNvPr>
            <p:cNvSpPr/>
            <p:nvPr/>
          </p:nvSpPr>
          <p:spPr>
            <a:xfrm>
              <a:off x="4051883" y="201336"/>
              <a:ext cx="3512164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A0BBB0A-4984-4AA3-83DD-B0FD8AA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4051883" y="746620"/>
              <a:ext cx="35121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13031AB-A964-4058-91B8-9EB156754678}"/>
                </a:ext>
              </a:extLst>
            </p:cNvPr>
            <p:cNvSpPr txBox="1"/>
            <p:nvPr/>
          </p:nvSpPr>
          <p:spPr>
            <a:xfrm>
              <a:off x="4282063" y="228489"/>
              <a:ext cx="2856331" cy="4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</a:rPr>
                <a:t>Environment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A6DA147-502B-48CB-A9E9-AEDC195E3B24}"/>
                </a:ext>
              </a:extLst>
            </p:cNvPr>
            <p:cNvSpPr txBox="1"/>
            <p:nvPr/>
          </p:nvSpPr>
          <p:spPr>
            <a:xfrm>
              <a:off x="4090135" y="746619"/>
              <a:ext cx="3512164" cy="1276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area details: str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population density: int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hazards: Hazard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other: str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05A7273-8A5E-468D-A6B2-B65CEE00F461}"/>
              </a:ext>
            </a:extLst>
          </p:cNvPr>
          <p:cNvGrpSpPr/>
          <p:nvPr/>
        </p:nvGrpSpPr>
        <p:grpSpPr>
          <a:xfrm>
            <a:off x="2698421" y="2556547"/>
            <a:ext cx="3211531" cy="1852567"/>
            <a:chOff x="3530008" y="201336"/>
            <a:chExt cx="4270120" cy="197019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F9E435-3FB0-4009-8FF4-6FB4EC9FDF66}"/>
                </a:ext>
              </a:extLst>
            </p:cNvPr>
            <p:cNvSpPr/>
            <p:nvPr/>
          </p:nvSpPr>
          <p:spPr>
            <a:xfrm>
              <a:off x="3947554" y="201336"/>
              <a:ext cx="3443150" cy="19701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FFD088B0-3625-46EE-9580-82613EDD3326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F6415BCF-CBFB-473D-AFD2-C251619C2E5D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4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</a:rPr>
                <a:t>Actors Involved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FE3626B-874B-4ADF-A58F-2078CBE4FCF7}"/>
                </a:ext>
              </a:extLst>
            </p:cNvPr>
            <p:cNvSpPr txBox="1"/>
            <p:nvPr/>
          </p:nvSpPr>
          <p:spPr>
            <a:xfrm>
              <a:off x="4069941" y="772295"/>
              <a:ext cx="3553584" cy="1276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professionals: Actors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civilians: Actors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resources: Equipment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other: str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D2E70DC-200C-410F-8A08-FC7923E08DCE}"/>
              </a:ext>
            </a:extLst>
          </p:cNvPr>
          <p:cNvGrpSpPr/>
          <p:nvPr/>
        </p:nvGrpSpPr>
        <p:grpSpPr>
          <a:xfrm>
            <a:off x="5987250" y="2538880"/>
            <a:ext cx="2841605" cy="1857206"/>
            <a:chOff x="6448536" y="2317744"/>
            <a:chExt cx="2678575" cy="1857206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69371BE-4897-42B4-85A7-BF1FCEA6BD45}"/>
                </a:ext>
              </a:extLst>
            </p:cNvPr>
            <p:cNvGrpSpPr/>
            <p:nvPr/>
          </p:nvGrpSpPr>
          <p:grpSpPr>
            <a:xfrm>
              <a:off x="6448536" y="2317744"/>
              <a:ext cx="2511105" cy="1857206"/>
              <a:chOff x="4051883" y="181371"/>
              <a:chExt cx="3338819" cy="2196491"/>
            </a:xfrm>
          </p:grpSpPr>
          <p:sp>
            <p:nvSpPr>
              <p:cNvPr id="33" name="Rectangle : coins arrondis 32">
                <a:extLst>
                  <a:ext uri="{FF2B5EF4-FFF2-40B4-BE49-F238E27FC236}">
                    <a16:creationId xmlns:a16="http://schemas.microsoft.com/office/drawing/2014/main" id="{9BFE0467-BFFD-4137-A6DE-B8391D6F8EB2}"/>
                  </a:ext>
                </a:extLst>
              </p:cNvPr>
              <p:cNvSpPr/>
              <p:nvPr/>
            </p:nvSpPr>
            <p:spPr>
              <a:xfrm>
                <a:off x="4051883" y="201336"/>
                <a:ext cx="3338819" cy="217652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7689413B-52DF-40CB-A372-348E1DC22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1883" y="746620"/>
                <a:ext cx="333881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5C9528AF-EC29-4671-A7D0-D38522139709}"/>
                  </a:ext>
                </a:extLst>
              </p:cNvPr>
              <p:cNvSpPr txBox="1"/>
              <p:nvPr/>
            </p:nvSpPr>
            <p:spPr>
              <a:xfrm>
                <a:off x="4205929" y="181371"/>
                <a:ext cx="3019912" cy="546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Actors Needs</a:t>
                </a:r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6753682-D24C-4EE9-A261-11D0C764A9D7}"/>
                </a:ext>
              </a:extLst>
            </p:cNvPr>
            <p:cNvSpPr txBox="1"/>
            <p:nvPr/>
          </p:nvSpPr>
          <p:spPr>
            <a:xfrm>
              <a:off x="6485634" y="2859255"/>
              <a:ext cx="26414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actors: Actors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equipment: Equipment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casualties: int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other: str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AF14DE26-6041-4B74-808C-D4B7E45DE221}"/>
              </a:ext>
            </a:extLst>
          </p:cNvPr>
          <p:cNvGrpSpPr/>
          <p:nvPr/>
        </p:nvGrpSpPr>
        <p:grpSpPr>
          <a:xfrm>
            <a:off x="8989444" y="2538880"/>
            <a:ext cx="3230242" cy="1857206"/>
            <a:chOff x="8854905" y="2392517"/>
            <a:chExt cx="3230242" cy="1857206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8EFE87F9-478E-4C7C-ACB7-6EB4607B9499}"/>
                </a:ext>
              </a:extLst>
            </p:cNvPr>
            <p:cNvGrpSpPr/>
            <p:nvPr/>
          </p:nvGrpSpPr>
          <p:grpSpPr>
            <a:xfrm>
              <a:off x="8854905" y="2392517"/>
              <a:ext cx="3230242" cy="1857206"/>
              <a:chOff x="3152547" y="376195"/>
              <a:chExt cx="4295000" cy="1975123"/>
            </a:xfrm>
          </p:grpSpPr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CAA5A5A1-B081-4336-96FA-4B343413970A}"/>
                  </a:ext>
                </a:extLst>
              </p:cNvPr>
              <p:cNvSpPr/>
              <p:nvPr/>
            </p:nvSpPr>
            <p:spPr>
              <a:xfrm>
                <a:off x="3204877" y="376195"/>
                <a:ext cx="4185826" cy="197512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207ABB0E-8744-44CB-853D-A4392FB805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09904" y="867172"/>
                <a:ext cx="4180799" cy="173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FD64DBD-FBC7-4E31-89AD-32D334D562BF}"/>
                  </a:ext>
                </a:extLst>
              </p:cNvPr>
              <p:cNvSpPr txBox="1"/>
              <p:nvPr/>
            </p:nvSpPr>
            <p:spPr>
              <a:xfrm>
                <a:off x="3152547" y="407739"/>
                <a:ext cx="4295000" cy="4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Resources Available</a:t>
                </a:r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3B2617C-8A97-4B03-8BE3-6D9F67D51E71}"/>
                </a:ext>
              </a:extLst>
            </p:cNvPr>
            <p:cNvSpPr txBox="1"/>
            <p:nvPr/>
          </p:nvSpPr>
          <p:spPr>
            <a:xfrm>
              <a:off x="9203462" y="3023542"/>
              <a:ext cx="2802249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actors: Actors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equipment: Equipment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other: str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1EE6C61-2746-483B-8CEA-6229499AABA3}"/>
              </a:ext>
            </a:extLst>
          </p:cNvPr>
          <p:cNvGrpSpPr/>
          <p:nvPr/>
        </p:nvGrpSpPr>
        <p:grpSpPr>
          <a:xfrm>
            <a:off x="2899833" y="4852802"/>
            <a:ext cx="2702192" cy="1200328"/>
            <a:chOff x="3530008" y="201337"/>
            <a:chExt cx="4270120" cy="1276539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3385D242-1052-40DD-A5E1-D1F9A0AEE5D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DAC7D7C3-014A-4411-ABBF-B409541C283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2A6919E7-D377-45D8-9AFB-F73C64174736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4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</a:rPr>
                <a:t>Hazard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9FBABAC-FF01-401C-B2B5-F4A4D620606C}"/>
                </a:ext>
              </a:extLst>
            </p:cNvPr>
            <p:cNvSpPr txBox="1"/>
            <p:nvPr/>
          </p:nvSpPr>
          <p:spPr>
            <a:xfrm>
              <a:off x="3972435" y="751050"/>
              <a:ext cx="3553584" cy="68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type: str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location: Location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6563EED-C317-4F2B-838E-003537C67ADE}"/>
              </a:ext>
            </a:extLst>
          </p:cNvPr>
          <p:cNvGrpSpPr/>
          <p:nvPr/>
        </p:nvGrpSpPr>
        <p:grpSpPr>
          <a:xfrm>
            <a:off x="6078400" y="4852802"/>
            <a:ext cx="2589570" cy="1200328"/>
            <a:chOff x="3530008" y="201337"/>
            <a:chExt cx="4270120" cy="1276539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F249F9E3-64E6-46B9-A60B-727E734986F5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DF387AF4-E30D-4A73-884C-8EA51D90DA45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2F8A6D89-083C-4062-8F42-8E95DFA8A34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4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</a:rPr>
                <a:t>Equipment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802B0DD8-8CF0-46F9-A432-7D4DD215405B}"/>
                </a:ext>
              </a:extLst>
            </p:cNvPr>
            <p:cNvSpPr txBox="1"/>
            <p:nvPr/>
          </p:nvSpPr>
          <p:spPr>
            <a:xfrm>
              <a:off x="4069941" y="772295"/>
              <a:ext cx="3553584" cy="68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type: str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quantity: int 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326D92F-E58E-4960-95BA-0364EC0AA0E8}"/>
              </a:ext>
            </a:extLst>
          </p:cNvPr>
          <p:cNvGrpSpPr/>
          <p:nvPr/>
        </p:nvGrpSpPr>
        <p:grpSpPr>
          <a:xfrm>
            <a:off x="9469507" y="4852802"/>
            <a:ext cx="2589570" cy="1200328"/>
            <a:chOff x="3530008" y="201337"/>
            <a:chExt cx="4270120" cy="1276539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379ED623-5F41-4003-86E2-B6905E817120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637F5A2D-071C-4946-81D2-61D6BC598F41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EC135F4-0E72-4647-BCA1-7538DE4090B0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4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</a:rPr>
                <a:t>Actors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30038E7-538C-4FED-92A4-D0E7841A3734}"/>
                </a:ext>
              </a:extLst>
            </p:cNvPr>
            <p:cNvSpPr txBox="1"/>
            <p:nvPr/>
          </p:nvSpPr>
          <p:spPr>
            <a:xfrm>
              <a:off x="4069941" y="772295"/>
              <a:ext cx="3553584" cy="68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qualification: str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staffing: int 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EC031C6C-317D-4E22-9A6D-A334AB01EBAA}"/>
              </a:ext>
            </a:extLst>
          </p:cNvPr>
          <p:cNvGrpSpPr/>
          <p:nvPr/>
        </p:nvGrpSpPr>
        <p:grpSpPr>
          <a:xfrm>
            <a:off x="51174" y="4852802"/>
            <a:ext cx="2589570" cy="1200328"/>
            <a:chOff x="3530008" y="201337"/>
            <a:chExt cx="4270120" cy="1276539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D6D14C3-7726-4E8C-831E-678EE9263208}"/>
                </a:ext>
              </a:extLst>
            </p:cNvPr>
            <p:cNvSpPr/>
            <p:nvPr/>
          </p:nvSpPr>
          <p:spPr>
            <a:xfrm>
              <a:off x="3947554" y="201337"/>
              <a:ext cx="3443150" cy="127653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7ABAC5AF-4355-41FC-9F2C-7FCDE03643C0}"/>
                </a:ext>
              </a:extLst>
            </p:cNvPr>
            <p:cNvCxnSpPr>
              <a:cxnSpLocks/>
            </p:cNvCxnSpPr>
            <p:nvPr/>
          </p:nvCxnSpPr>
          <p:spPr>
            <a:xfrm>
              <a:off x="3947554" y="746620"/>
              <a:ext cx="344314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B532F049-7E04-4558-939C-E0F8A7FB60FB}"/>
                </a:ext>
              </a:extLst>
            </p:cNvPr>
            <p:cNvSpPr txBox="1"/>
            <p:nvPr/>
          </p:nvSpPr>
          <p:spPr>
            <a:xfrm>
              <a:off x="3530008" y="224020"/>
              <a:ext cx="4270120" cy="4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</a:rPr>
                <a:t>Location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F027C89C-89AA-43A9-AC4F-C0EE3CBE2EA4}"/>
                </a:ext>
              </a:extLst>
            </p:cNvPr>
            <p:cNvSpPr txBox="1"/>
            <p:nvPr/>
          </p:nvSpPr>
          <p:spPr>
            <a:xfrm>
              <a:off x="4012683" y="790508"/>
              <a:ext cx="3553584" cy="68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indication: str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address: int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12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649D16BF-7BB1-45D9-AD94-C171409C3F15}"/>
              </a:ext>
            </a:extLst>
          </p:cNvPr>
          <p:cNvSpPr/>
          <p:nvPr/>
        </p:nvSpPr>
        <p:spPr>
          <a:xfrm>
            <a:off x="409575" y="133350"/>
            <a:ext cx="6686318" cy="636836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CA8A0-1549-4AE5-8DC0-5E48801B407D}"/>
              </a:ext>
            </a:extLst>
          </p:cNvPr>
          <p:cNvSpPr/>
          <p:nvPr/>
        </p:nvSpPr>
        <p:spPr>
          <a:xfrm>
            <a:off x="5567548" y="444500"/>
            <a:ext cx="1056904" cy="5734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B1886ED-410A-4EF5-A35E-75E29E0F718F}"/>
              </a:ext>
            </a:extLst>
          </p:cNvPr>
          <p:cNvSpPr/>
          <p:nvPr/>
        </p:nvSpPr>
        <p:spPr>
          <a:xfrm>
            <a:off x="5594721" y="675822"/>
            <a:ext cx="1056904" cy="46709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E76E751-B31E-47D8-BD2C-BE065513A616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>
            <a:off x="5594721" y="909370"/>
            <a:ext cx="6727" cy="466676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24C6CC-D0DB-4BEF-A3C9-A07EF7F07174}"/>
              </a:ext>
            </a:extLst>
          </p:cNvPr>
          <p:cNvCxnSpPr>
            <a:cxnSpLocks/>
            <a:stCxn id="6" idx="6"/>
            <a:endCxn id="15" idx="0"/>
          </p:cNvCxnSpPr>
          <p:nvPr/>
        </p:nvCxnSpPr>
        <p:spPr>
          <a:xfrm>
            <a:off x="6651625" y="909370"/>
            <a:ext cx="6047" cy="466799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E916EDCD-E565-4C99-A92E-6157FD850CA1}"/>
              </a:ext>
            </a:extLst>
          </p:cNvPr>
          <p:cNvSpPr/>
          <p:nvPr/>
        </p:nvSpPr>
        <p:spPr>
          <a:xfrm rot="10800000">
            <a:off x="5601071" y="5273675"/>
            <a:ext cx="1056904" cy="628650"/>
          </a:xfrm>
          <a:prstGeom prst="arc">
            <a:avLst>
              <a:gd name="adj1" fmla="val 10730787"/>
              <a:gd name="adj2" fmla="val 7721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CB22A81-FA1D-49B5-B5C4-0CFFCE2BCFE4}"/>
              </a:ext>
            </a:extLst>
          </p:cNvPr>
          <p:cNvSpPr/>
          <p:nvPr/>
        </p:nvSpPr>
        <p:spPr>
          <a:xfrm>
            <a:off x="7330772" y="444500"/>
            <a:ext cx="2659048" cy="21582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76E17F-5847-434B-8085-8FCB922D3CEE}"/>
              </a:ext>
            </a:extLst>
          </p:cNvPr>
          <p:cNvSpPr/>
          <p:nvPr/>
        </p:nvSpPr>
        <p:spPr>
          <a:xfrm>
            <a:off x="7584365" y="3892978"/>
            <a:ext cx="1815371" cy="183694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2396310-8227-41FE-9442-0CFA335BF679}"/>
              </a:ext>
            </a:extLst>
          </p:cNvPr>
          <p:cNvSpPr/>
          <p:nvPr/>
        </p:nvSpPr>
        <p:spPr>
          <a:xfrm>
            <a:off x="742950" y="619126"/>
            <a:ext cx="4162425" cy="1347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053982-EE8A-46D1-A918-3A8A5912D5F3}"/>
              </a:ext>
            </a:extLst>
          </p:cNvPr>
          <p:cNvSpPr/>
          <p:nvPr/>
        </p:nvSpPr>
        <p:spPr>
          <a:xfrm>
            <a:off x="742950" y="2602708"/>
            <a:ext cx="4162425" cy="1347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EBD0922-54F6-4B74-AC6F-DA4A154711E8}"/>
              </a:ext>
            </a:extLst>
          </p:cNvPr>
          <p:cNvSpPr/>
          <p:nvPr/>
        </p:nvSpPr>
        <p:spPr>
          <a:xfrm>
            <a:off x="742950" y="4586290"/>
            <a:ext cx="4162425" cy="1347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7D6554-843C-4F79-9395-FD8A43D29C09}"/>
              </a:ext>
            </a:extLst>
          </p:cNvPr>
          <p:cNvSpPr txBox="1"/>
          <p:nvPr/>
        </p:nvSpPr>
        <p:spPr>
          <a:xfrm>
            <a:off x="5399273" y="2951321"/>
            <a:ext cx="1447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2"/>
                </a:solidFill>
                <a:latin typeface="Play" panose="00000500000000000000" pitchFamily="2" charset="0"/>
              </a:rPr>
              <a:t>Information System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55DC11-8C6D-4A10-9732-1B47A5CD4137}"/>
              </a:ext>
            </a:extLst>
          </p:cNvPr>
          <p:cNvSpPr txBox="1"/>
          <p:nvPr/>
        </p:nvSpPr>
        <p:spPr>
          <a:xfrm>
            <a:off x="1039501" y="5884995"/>
            <a:ext cx="17703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Local crisis cell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E2E9CB9-0305-47E8-BCDD-2753893F8B38}"/>
              </a:ext>
            </a:extLst>
          </p:cNvPr>
          <p:cNvSpPr/>
          <p:nvPr/>
        </p:nvSpPr>
        <p:spPr>
          <a:xfrm>
            <a:off x="7613650" y="1393976"/>
            <a:ext cx="365428" cy="3654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EF9298F1-7D18-4A5C-AD4D-19016FAF2FCD}"/>
              </a:ext>
            </a:extLst>
          </p:cNvPr>
          <p:cNvSpPr/>
          <p:nvPr/>
        </p:nvSpPr>
        <p:spPr>
          <a:xfrm>
            <a:off x="9344939" y="1386533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13D5F58F-AD60-4094-97CC-8AD1711EB403}"/>
              </a:ext>
            </a:extLst>
          </p:cNvPr>
          <p:cNvSpPr/>
          <p:nvPr/>
        </p:nvSpPr>
        <p:spPr>
          <a:xfrm>
            <a:off x="9304001" y="139477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6C08052-04ED-41C9-B57F-D22688C5F3F9}"/>
              </a:ext>
            </a:extLst>
          </p:cNvPr>
          <p:cNvSpPr/>
          <p:nvPr/>
        </p:nvSpPr>
        <p:spPr>
          <a:xfrm>
            <a:off x="9263063" y="140588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08AFB-F393-426A-9745-F59DEE7CF399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2824163" y="3950494"/>
            <a:ext cx="0" cy="635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B3592CAE-57AD-41B7-B720-94CA778F9FC1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2824163" y="1966912"/>
            <a:ext cx="0" cy="635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A6BF48D-6F95-4CD6-96B0-5A6A8206290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37287" y="1302685"/>
            <a:ext cx="85713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2DCF0812-9B5B-45A6-A3B0-B6280B2F7E75}"/>
              </a:ext>
            </a:extLst>
          </p:cNvPr>
          <p:cNvSpPr/>
          <p:nvPr/>
        </p:nvSpPr>
        <p:spPr>
          <a:xfrm>
            <a:off x="4371859" y="1119971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F0550F8-9952-49A3-A3F9-E01920BD4891}"/>
              </a:ext>
            </a:extLst>
          </p:cNvPr>
          <p:cNvSpPr/>
          <p:nvPr/>
        </p:nvSpPr>
        <p:spPr>
          <a:xfrm>
            <a:off x="4343647" y="1127114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E69B326-1DF3-4028-9872-21F880C40526}"/>
              </a:ext>
            </a:extLst>
          </p:cNvPr>
          <p:cNvSpPr/>
          <p:nvPr/>
        </p:nvSpPr>
        <p:spPr>
          <a:xfrm>
            <a:off x="4315435" y="1139019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030F3CC-9535-43FB-A0E2-19DBEF6654A3}"/>
              </a:ext>
            </a:extLst>
          </p:cNvPr>
          <p:cNvSpPr/>
          <p:nvPr/>
        </p:nvSpPr>
        <p:spPr>
          <a:xfrm>
            <a:off x="4317096" y="3074839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B882CC2-769D-4105-80CA-9808F172C23F}"/>
              </a:ext>
            </a:extLst>
          </p:cNvPr>
          <p:cNvSpPr/>
          <p:nvPr/>
        </p:nvSpPr>
        <p:spPr>
          <a:xfrm>
            <a:off x="4288884" y="3081982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1FBAB52-2FA1-4C0E-B573-CDB4C8886EC0}"/>
              </a:ext>
            </a:extLst>
          </p:cNvPr>
          <p:cNvSpPr/>
          <p:nvPr/>
        </p:nvSpPr>
        <p:spPr>
          <a:xfrm>
            <a:off x="4260672" y="3093887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CB8B848-E4EB-40EA-95DC-1257838B184C}"/>
              </a:ext>
            </a:extLst>
          </p:cNvPr>
          <p:cNvSpPr/>
          <p:nvPr/>
        </p:nvSpPr>
        <p:spPr>
          <a:xfrm>
            <a:off x="4361634" y="5071913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CB10D70-52B4-424C-96C0-5E7854B6CA53}"/>
              </a:ext>
            </a:extLst>
          </p:cNvPr>
          <p:cNvSpPr/>
          <p:nvPr/>
        </p:nvSpPr>
        <p:spPr>
          <a:xfrm>
            <a:off x="4333422" y="5079056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4AECDC4A-06DE-40D6-A1B7-7FBCCE1E7368}"/>
              </a:ext>
            </a:extLst>
          </p:cNvPr>
          <p:cNvSpPr/>
          <p:nvPr/>
        </p:nvSpPr>
        <p:spPr>
          <a:xfrm>
            <a:off x="4305210" y="5090961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19FF83A-4E6B-41FC-A5EC-425FB4B0E902}"/>
              </a:ext>
            </a:extLst>
          </p:cNvPr>
          <p:cNvSpPr/>
          <p:nvPr/>
        </p:nvSpPr>
        <p:spPr>
          <a:xfrm>
            <a:off x="2639989" y="1552851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F220A5F7-A2CC-4DD6-95D5-158F2DD21E53}"/>
              </a:ext>
            </a:extLst>
          </p:cNvPr>
          <p:cNvSpPr/>
          <p:nvPr/>
        </p:nvSpPr>
        <p:spPr>
          <a:xfrm>
            <a:off x="2641448" y="2679826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6E28E67-57FF-4194-B124-A0BB2825BECE}"/>
              </a:ext>
            </a:extLst>
          </p:cNvPr>
          <p:cNvSpPr/>
          <p:nvPr/>
        </p:nvSpPr>
        <p:spPr>
          <a:xfrm>
            <a:off x="2649240" y="3498336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BAAFB96-7FF5-4DFC-A197-600FBB98B6C3}"/>
              </a:ext>
            </a:extLst>
          </p:cNvPr>
          <p:cNvSpPr/>
          <p:nvPr/>
        </p:nvSpPr>
        <p:spPr>
          <a:xfrm>
            <a:off x="2641448" y="4663408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isocèle 83">
            <a:extLst>
              <a:ext uri="{FF2B5EF4-FFF2-40B4-BE49-F238E27FC236}">
                <a16:creationId xmlns:a16="http://schemas.microsoft.com/office/drawing/2014/main" id="{471A49FB-E6A1-47E7-9BB2-6BE8543CA4A1}"/>
              </a:ext>
            </a:extLst>
          </p:cNvPr>
          <p:cNvSpPr/>
          <p:nvPr/>
        </p:nvSpPr>
        <p:spPr>
          <a:xfrm>
            <a:off x="2362173" y="819116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isocèle 84">
            <a:extLst>
              <a:ext uri="{FF2B5EF4-FFF2-40B4-BE49-F238E27FC236}">
                <a16:creationId xmlns:a16="http://schemas.microsoft.com/office/drawing/2014/main" id="{32FB0100-1D2E-480C-A205-CDA5012BB2C7}"/>
              </a:ext>
            </a:extLst>
          </p:cNvPr>
          <p:cNvSpPr/>
          <p:nvPr/>
        </p:nvSpPr>
        <p:spPr>
          <a:xfrm>
            <a:off x="2986710" y="819116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isocèle 85">
            <a:extLst>
              <a:ext uri="{FF2B5EF4-FFF2-40B4-BE49-F238E27FC236}">
                <a16:creationId xmlns:a16="http://schemas.microsoft.com/office/drawing/2014/main" id="{80209846-1EBE-4F71-82AF-D9044F90F96C}"/>
              </a:ext>
            </a:extLst>
          </p:cNvPr>
          <p:cNvSpPr/>
          <p:nvPr/>
        </p:nvSpPr>
        <p:spPr>
          <a:xfrm>
            <a:off x="2673685" y="819116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isocèle 86">
            <a:extLst>
              <a:ext uri="{FF2B5EF4-FFF2-40B4-BE49-F238E27FC236}">
                <a16:creationId xmlns:a16="http://schemas.microsoft.com/office/drawing/2014/main" id="{8F27CBCF-3A7E-4FCD-A924-04EAAE0DDBE6}"/>
              </a:ext>
            </a:extLst>
          </p:cNvPr>
          <p:cNvSpPr/>
          <p:nvPr/>
        </p:nvSpPr>
        <p:spPr>
          <a:xfrm>
            <a:off x="1659362" y="3070077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isocèle 88">
            <a:extLst>
              <a:ext uri="{FF2B5EF4-FFF2-40B4-BE49-F238E27FC236}">
                <a16:creationId xmlns:a16="http://schemas.microsoft.com/office/drawing/2014/main" id="{82280E68-062D-491F-A7BB-1894AEA72AF6}"/>
              </a:ext>
            </a:extLst>
          </p:cNvPr>
          <p:cNvSpPr/>
          <p:nvPr/>
        </p:nvSpPr>
        <p:spPr>
          <a:xfrm>
            <a:off x="1995912" y="3070077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isocèle 90">
            <a:extLst>
              <a:ext uri="{FF2B5EF4-FFF2-40B4-BE49-F238E27FC236}">
                <a16:creationId xmlns:a16="http://schemas.microsoft.com/office/drawing/2014/main" id="{75974E42-BA37-4ED0-911C-1862EC1597D8}"/>
              </a:ext>
            </a:extLst>
          </p:cNvPr>
          <p:cNvSpPr/>
          <p:nvPr/>
        </p:nvSpPr>
        <p:spPr>
          <a:xfrm>
            <a:off x="3046643" y="5303832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8DC79E8E-900D-4BC7-8179-AE57BFE1678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2367726" y="3276601"/>
            <a:ext cx="1892946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5F00C5D6-2EF4-45B2-AFC7-62DAF0C8B659}"/>
              </a:ext>
            </a:extLst>
          </p:cNvPr>
          <p:cNvCxnSpPr>
            <a:cxnSpLocks/>
            <a:stCxn id="79" idx="3"/>
          </p:cNvCxnSpPr>
          <p:nvPr/>
        </p:nvCxnSpPr>
        <p:spPr>
          <a:xfrm flipH="1">
            <a:off x="2362173" y="2991738"/>
            <a:ext cx="332791" cy="17637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23CC918A-CA9A-4A33-8A2D-5AEC18DAA6D4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2362173" y="3393614"/>
            <a:ext cx="340583" cy="15823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08891BFF-24F6-4F2B-80B4-5AAD3985BD90}"/>
              </a:ext>
            </a:extLst>
          </p:cNvPr>
          <p:cNvCxnSpPr>
            <a:cxnSpLocks/>
            <a:stCxn id="81" idx="4"/>
          </p:cNvCxnSpPr>
          <p:nvPr/>
        </p:nvCxnSpPr>
        <p:spPr>
          <a:xfrm>
            <a:off x="2824162" y="5028836"/>
            <a:ext cx="280437" cy="33328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B65F8D60-83B2-4C6A-B1B8-6ECBF20D74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3338630" y="5273675"/>
            <a:ext cx="966580" cy="15890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9991977-EBF9-4A9A-9A47-0B4D8B980918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2822703" y="1172863"/>
            <a:ext cx="0" cy="37998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F0E9A57F-3D74-4807-8899-A985986800AE}"/>
              </a:ext>
            </a:extLst>
          </p:cNvPr>
          <p:cNvCxnSpPr>
            <a:cxnSpLocks/>
          </p:cNvCxnSpPr>
          <p:nvPr/>
        </p:nvCxnSpPr>
        <p:spPr>
          <a:xfrm>
            <a:off x="3338630" y="1046432"/>
            <a:ext cx="966087" cy="25625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440D967-3E47-495B-A21D-532F3F5F6ED1}"/>
              </a:ext>
            </a:extLst>
          </p:cNvPr>
          <p:cNvSpPr txBox="1"/>
          <p:nvPr/>
        </p:nvSpPr>
        <p:spPr>
          <a:xfrm>
            <a:off x="860774" y="3929559"/>
            <a:ext cx="21277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Regional crisis cell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F981D1A-D7C6-4697-BAA9-DB2A368F96C7}"/>
              </a:ext>
            </a:extLst>
          </p:cNvPr>
          <p:cNvSpPr txBox="1"/>
          <p:nvPr/>
        </p:nvSpPr>
        <p:spPr>
          <a:xfrm>
            <a:off x="893701" y="1948436"/>
            <a:ext cx="21277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National crisis cell</a:t>
            </a:r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CD4CAE8A-17FD-4A1B-B655-562EF4BDEEFB}"/>
              </a:ext>
            </a:extLst>
          </p:cNvPr>
          <p:cNvCxnSpPr>
            <a:cxnSpLocks/>
            <a:endCxn id="72" idx="6"/>
          </p:cNvCxnSpPr>
          <p:nvPr/>
        </p:nvCxnSpPr>
        <p:spPr>
          <a:xfrm flipH="1" flipV="1">
            <a:off x="4682524" y="3257553"/>
            <a:ext cx="918926" cy="1904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5F8AD7D9-29EB-42F8-93C5-F15F2DE73588}"/>
              </a:ext>
            </a:extLst>
          </p:cNvPr>
          <p:cNvCxnSpPr>
            <a:cxnSpLocks/>
          </p:cNvCxnSpPr>
          <p:nvPr/>
        </p:nvCxnSpPr>
        <p:spPr>
          <a:xfrm flipH="1">
            <a:off x="4727062" y="5245101"/>
            <a:ext cx="87438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65CB727A-9183-4589-BC92-71815851EC3D}"/>
              </a:ext>
            </a:extLst>
          </p:cNvPr>
          <p:cNvCxnSpPr>
            <a:cxnSpLocks/>
          </p:cNvCxnSpPr>
          <p:nvPr/>
        </p:nvCxnSpPr>
        <p:spPr>
          <a:xfrm flipH="1">
            <a:off x="6657976" y="1576690"/>
            <a:ext cx="955674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D4671B53-0E89-442C-BB65-D7FEA9F0FE3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25562" y="1705888"/>
            <a:ext cx="875538" cy="463432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iangle isocèle 147">
            <a:extLst>
              <a:ext uri="{FF2B5EF4-FFF2-40B4-BE49-F238E27FC236}">
                <a16:creationId xmlns:a16="http://schemas.microsoft.com/office/drawing/2014/main" id="{EE8F8B38-734D-4E57-94E7-80294709EA71}"/>
              </a:ext>
            </a:extLst>
          </p:cNvPr>
          <p:cNvSpPr/>
          <p:nvPr/>
        </p:nvSpPr>
        <p:spPr>
          <a:xfrm>
            <a:off x="8931473" y="73600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isocèle 148">
            <a:extLst>
              <a:ext uri="{FF2B5EF4-FFF2-40B4-BE49-F238E27FC236}">
                <a16:creationId xmlns:a16="http://schemas.microsoft.com/office/drawing/2014/main" id="{9CD055A1-4B4D-4278-88AB-893D4675935D}"/>
              </a:ext>
            </a:extLst>
          </p:cNvPr>
          <p:cNvSpPr/>
          <p:nvPr/>
        </p:nvSpPr>
        <p:spPr>
          <a:xfrm>
            <a:off x="8890535" y="744239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riangle isocèle 149">
            <a:extLst>
              <a:ext uri="{FF2B5EF4-FFF2-40B4-BE49-F238E27FC236}">
                <a16:creationId xmlns:a16="http://schemas.microsoft.com/office/drawing/2014/main" id="{E61F3BAB-4730-4F24-863E-6D58985F05C5}"/>
              </a:ext>
            </a:extLst>
          </p:cNvPr>
          <p:cNvSpPr/>
          <p:nvPr/>
        </p:nvSpPr>
        <p:spPr>
          <a:xfrm>
            <a:off x="8849597" y="755349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isocèle 150">
            <a:extLst>
              <a:ext uri="{FF2B5EF4-FFF2-40B4-BE49-F238E27FC236}">
                <a16:creationId xmlns:a16="http://schemas.microsoft.com/office/drawing/2014/main" id="{17471451-4B64-49F7-86C8-2D47DC108FCE}"/>
              </a:ext>
            </a:extLst>
          </p:cNvPr>
          <p:cNvSpPr/>
          <p:nvPr/>
        </p:nvSpPr>
        <p:spPr>
          <a:xfrm>
            <a:off x="8856186" y="2040823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riangle isocèle 151">
            <a:extLst>
              <a:ext uri="{FF2B5EF4-FFF2-40B4-BE49-F238E27FC236}">
                <a16:creationId xmlns:a16="http://schemas.microsoft.com/office/drawing/2014/main" id="{10B954A0-193E-413F-87F9-A0190332AA91}"/>
              </a:ext>
            </a:extLst>
          </p:cNvPr>
          <p:cNvSpPr/>
          <p:nvPr/>
        </p:nvSpPr>
        <p:spPr>
          <a:xfrm>
            <a:off x="8815248" y="204906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riangle isocèle 152">
            <a:extLst>
              <a:ext uri="{FF2B5EF4-FFF2-40B4-BE49-F238E27FC236}">
                <a16:creationId xmlns:a16="http://schemas.microsoft.com/office/drawing/2014/main" id="{1EE52687-E5A1-4ABB-93D3-7F9A07B1092D}"/>
              </a:ext>
            </a:extLst>
          </p:cNvPr>
          <p:cNvSpPr/>
          <p:nvPr/>
        </p:nvSpPr>
        <p:spPr>
          <a:xfrm>
            <a:off x="8774310" y="206017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D56175F-AB67-457B-A20E-F0925BE16C25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7979078" y="1576690"/>
            <a:ext cx="1283985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D27539B-95E7-46A8-AAD3-B416E0C134B1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7925562" y="1026319"/>
            <a:ext cx="897841" cy="42117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avec flèche 162">
            <a:extLst>
              <a:ext uri="{FF2B5EF4-FFF2-40B4-BE49-F238E27FC236}">
                <a16:creationId xmlns:a16="http://schemas.microsoft.com/office/drawing/2014/main" id="{9C4CD63B-FD10-4B0F-9825-3C45F15D2A9B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6657975" y="4793912"/>
            <a:ext cx="926390" cy="175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2AA79639-9A63-487C-A99C-D8B41FE040A4}"/>
              </a:ext>
            </a:extLst>
          </p:cNvPr>
          <p:cNvSpPr txBox="1"/>
          <p:nvPr/>
        </p:nvSpPr>
        <p:spPr>
          <a:xfrm>
            <a:off x="10289488" y="4957354"/>
            <a:ext cx="1533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2">
                    <a:lumMod val="75000"/>
                  </a:schemeClr>
                </a:solidFill>
                <a:latin typeface="Play" panose="00000500000000000000" pitchFamily="2" charset="0"/>
              </a:rPr>
              <a:t>IS Operators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770DA04-4A07-491B-981F-0E1D1D9D3C90}"/>
              </a:ext>
            </a:extLst>
          </p:cNvPr>
          <p:cNvSpPr/>
          <p:nvPr/>
        </p:nvSpPr>
        <p:spPr>
          <a:xfrm>
            <a:off x="9885035" y="4908412"/>
            <a:ext cx="399775" cy="3835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isocèle 167">
            <a:extLst>
              <a:ext uri="{FF2B5EF4-FFF2-40B4-BE49-F238E27FC236}">
                <a16:creationId xmlns:a16="http://schemas.microsoft.com/office/drawing/2014/main" id="{85089F08-96ED-42E2-84CE-E9139A917516}"/>
              </a:ext>
            </a:extLst>
          </p:cNvPr>
          <p:cNvSpPr/>
          <p:nvPr/>
        </p:nvSpPr>
        <p:spPr>
          <a:xfrm>
            <a:off x="9885036" y="4434614"/>
            <a:ext cx="399774" cy="3246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75A2E36D-0147-4F21-BF40-8463555DC8B3}"/>
              </a:ext>
            </a:extLst>
          </p:cNvPr>
          <p:cNvSpPr/>
          <p:nvPr/>
        </p:nvSpPr>
        <p:spPr>
          <a:xfrm>
            <a:off x="9885036" y="5384648"/>
            <a:ext cx="399776" cy="3835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riangle isocèle 169">
            <a:extLst>
              <a:ext uri="{FF2B5EF4-FFF2-40B4-BE49-F238E27FC236}">
                <a16:creationId xmlns:a16="http://schemas.microsoft.com/office/drawing/2014/main" id="{1EE354C0-11E1-44CF-8CDA-052DB9285337}"/>
              </a:ext>
            </a:extLst>
          </p:cNvPr>
          <p:cNvSpPr/>
          <p:nvPr/>
        </p:nvSpPr>
        <p:spPr>
          <a:xfrm>
            <a:off x="9893500" y="5827444"/>
            <a:ext cx="382844" cy="3083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516287CB-9D1D-421C-9912-56C1319BBD85}"/>
              </a:ext>
            </a:extLst>
          </p:cNvPr>
          <p:cNvCxnSpPr>
            <a:cxnSpLocks/>
            <a:stCxn id="177" idx="1"/>
          </p:cNvCxnSpPr>
          <p:nvPr/>
        </p:nvCxnSpPr>
        <p:spPr>
          <a:xfrm flipH="1">
            <a:off x="9885035" y="6460730"/>
            <a:ext cx="39977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F22F946A-6AED-4452-904B-BB18A91FEFB0}"/>
              </a:ext>
            </a:extLst>
          </p:cNvPr>
          <p:cNvSpPr txBox="1"/>
          <p:nvPr/>
        </p:nvSpPr>
        <p:spPr>
          <a:xfrm>
            <a:off x="10289488" y="4452779"/>
            <a:ext cx="1680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Play" panose="00000500000000000000" pitchFamily="2" charset="0"/>
              </a:rPr>
              <a:t>Decision makers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B9219E2F-4AC8-4506-B1DA-091D8C333154}"/>
              </a:ext>
            </a:extLst>
          </p:cNvPr>
          <p:cNvSpPr txBox="1"/>
          <p:nvPr/>
        </p:nvSpPr>
        <p:spPr>
          <a:xfrm>
            <a:off x="10289488" y="5430307"/>
            <a:ext cx="1680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Play" panose="00000500000000000000" pitchFamily="2" charset="0"/>
              </a:rPr>
              <a:t>Rescue managers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98F9E67-4435-4FC1-AD23-DAD359F9CC6B}"/>
              </a:ext>
            </a:extLst>
          </p:cNvPr>
          <p:cNvSpPr txBox="1"/>
          <p:nvPr/>
        </p:nvSpPr>
        <p:spPr>
          <a:xfrm>
            <a:off x="10284812" y="5857601"/>
            <a:ext cx="16855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  <a:latin typeface="Play" panose="00000500000000000000" pitchFamily="2" charset="0"/>
              </a:rPr>
              <a:t>Rescue operators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9DB253B5-F707-4615-B2D5-8C7BBFE1548F}"/>
              </a:ext>
            </a:extLst>
          </p:cNvPr>
          <p:cNvSpPr txBox="1"/>
          <p:nvPr/>
        </p:nvSpPr>
        <p:spPr>
          <a:xfrm>
            <a:off x="10284812" y="6306841"/>
            <a:ext cx="16855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rgbClr val="00B0F0"/>
                </a:solidFill>
                <a:latin typeface="Play" panose="00000500000000000000" pitchFamily="2" charset="0"/>
              </a:rPr>
              <a:t>Information flow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D29E4B01-273B-4CB9-8515-561BC04DAF31}"/>
              </a:ext>
            </a:extLst>
          </p:cNvPr>
          <p:cNvSpPr txBox="1"/>
          <p:nvPr/>
        </p:nvSpPr>
        <p:spPr>
          <a:xfrm>
            <a:off x="7807054" y="2649622"/>
            <a:ext cx="17703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Response Teams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D9C64A65-EC57-40A1-B76F-96D811858F54}"/>
              </a:ext>
            </a:extLst>
          </p:cNvPr>
          <p:cNvSpPr txBox="1"/>
          <p:nvPr/>
        </p:nvSpPr>
        <p:spPr>
          <a:xfrm>
            <a:off x="7606883" y="5678510"/>
            <a:ext cx="17703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External sources of information</a:t>
            </a:r>
          </a:p>
        </p:txBody>
      </p:sp>
      <p:sp>
        <p:nvSpPr>
          <p:cNvPr id="180" name="Organigramme : Disque magnétique 179">
            <a:extLst>
              <a:ext uri="{FF2B5EF4-FFF2-40B4-BE49-F238E27FC236}">
                <a16:creationId xmlns:a16="http://schemas.microsoft.com/office/drawing/2014/main" id="{740EFBBE-B32E-4506-A734-8A895E8BC275}"/>
              </a:ext>
            </a:extLst>
          </p:cNvPr>
          <p:cNvSpPr/>
          <p:nvPr/>
        </p:nvSpPr>
        <p:spPr>
          <a:xfrm>
            <a:off x="9893500" y="4059132"/>
            <a:ext cx="346779" cy="28284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069E522B-F785-45F3-BF52-13474E18399A}"/>
              </a:ext>
            </a:extLst>
          </p:cNvPr>
          <p:cNvSpPr txBox="1"/>
          <p:nvPr/>
        </p:nvSpPr>
        <p:spPr>
          <a:xfrm>
            <a:off x="10284812" y="3929559"/>
            <a:ext cx="16855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Information processing &amp; </a:t>
            </a:r>
            <a:r>
              <a:rPr lang="en-US" sz="1400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mngt</a:t>
            </a:r>
            <a:endParaRPr lang="en-US" sz="1400" i="1" dirty="0">
              <a:solidFill>
                <a:schemeClr val="accent3">
                  <a:lumMod val="60000"/>
                  <a:lumOff val="40000"/>
                </a:schemeClr>
              </a:solidFill>
              <a:latin typeface="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8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758765-08F1-4D25-8ADB-D3A9371C6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1331"/>
            <a:ext cx="5967287" cy="2651760"/>
          </a:xfrm>
          <a:prstGeom prst="parallelogram">
            <a:avLst>
              <a:gd name="adj" fmla="val 0"/>
            </a:avLst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8FC1899-E1ED-44BB-ADD2-F7A897F46646}"/>
              </a:ext>
            </a:extLst>
          </p:cNvPr>
          <p:cNvGrpSpPr/>
          <p:nvPr/>
        </p:nvGrpSpPr>
        <p:grpSpPr>
          <a:xfrm>
            <a:off x="928519" y="1837261"/>
            <a:ext cx="1249083" cy="1906904"/>
            <a:chOff x="568306" y="2351534"/>
            <a:chExt cx="1123950" cy="1715870"/>
          </a:xfrm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8C769E50-2D60-487C-A3C9-7F36DFECA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405" y="2351534"/>
              <a:ext cx="522898" cy="851576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D5B37A4-789C-450C-B921-220F8B692D37}"/>
                </a:ext>
              </a:extLst>
            </p:cNvPr>
            <p:cNvGrpSpPr/>
            <p:nvPr/>
          </p:nvGrpSpPr>
          <p:grpSpPr>
            <a:xfrm>
              <a:off x="568306" y="2943454"/>
              <a:ext cx="1123950" cy="1123950"/>
              <a:chOff x="3292248" y="981481"/>
              <a:chExt cx="1123950" cy="112395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B4D812A-D6A3-429E-A0D0-90044B1C4CC1}"/>
                  </a:ext>
                </a:extLst>
              </p:cNvPr>
              <p:cNvSpPr/>
              <p:nvPr/>
            </p:nvSpPr>
            <p:spPr>
              <a:xfrm>
                <a:off x="3292248" y="981481"/>
                <a:ext cx="1123950" cy="11239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pic>
            <p:nvPicPr>
              <p:cNvPr id="9" name="Image 8" descr="Une image contenant hache, graphiques vectoriels, outil&#10;&#10;Description générée automatiquement">
                <a:extLst>
                  <a:ext uri="{FF2B5EF4-FFF2-40B4-BE49-F238E27FC236}">
                    <a16:creationId xmlns:a16="http://schemas.microsoft.com/office/drawing/2014/main" id="{3F767BB6-0572-4FD6-AD90-502DF9EE3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3111" y="1168419"/>
                <a:ext cx="922223" cy="750075"/>
              </a:xfrm>
              <a:prstGeom prst="rect">
                <a:avLst/>
              </a:prstGeom>
            </p:spPr>
          </p:pic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2A372B2-D58B-4B6D-A5C2-F8DCE08E6F39}"/>
              </a:ext>
            </a:extLst>
          </p:cNvPr>
          <p:cNvGrpSpPr/>
          <p:nvPr/>
        </p:nvGrpSpPr>
        <p:grpSpPr>
          <a:xfrm>
            <a:off x="1017365" y="4047865"/>
            <a:ext cx="1634954" cy="1449147"/>
            <a:chOff x="1008976" y="5122726"/>
            <a:chExt cx="1634954" cy="1449147"/>
          </a:xfrm>
        </p:grpSpPr>
        <p:pic>
          <p:nvPicPr>
            <p:cNvPr id="11" name="Image 10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9F22F84-36AE-4657-9C64-975A6191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341" y="5122726"/>
              <a:ext cx="527298" cy="428869"/>
            </a:xfrm>
            <a:prstGeom prst="rect">
              <a:avLst/>
            </a:prstGeom>
          </p:spPr>
        </p:pic>
        <p:pic>
          <p:nvPicPr>
            <p:cNvPr id="12" name="Image 11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17AAACBD-A384-4F23-9D97-E90DF8FA5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632" y="5663017"/>
              <a:ext cx="527298" cy="428869"/>
            </a:xfrm>
            <a:prstGeom prst="rect">
              <a:avLst/>
            </a:prstGeom>
          </p:spPr>
        </p:pic>
        <p:pic>
          <p:nvPicPr>
            <p:cNvPr id="13" name="Image 12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3CEE289A-607D-433E-AFE5-D37B605E2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976" y="6143004"/>
              <a:ext cx="527298" cy="42886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5EFD3F-5A37-4E84-8661-B1B5CFB13649}"/>
              </a:ext>
            </a:extLst>
          </p:cNvPr>
          <p:cNvGrpSpPr/>
          <p:nvPr/>
        </p:nvGrpSpPr>
        <p:grpSpPr>
          <a:xfrm>
            <a:off x="200198" y="3141329"/>
            <a:ext cx="630925" cy="595189"/>
            <a:chOff x="2579676" y="2956288"/>
            <a:chExt cx="557807" cy="557807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1C86223-8A8D-419C-861B-953DBB42A74C}"/>
                </a:ext>
              </a:extLst>
            </p:cNvPr>
            <p:cNvSpPr/>
            <p:nvPr/>
          </p:nvSpPr>
          <p:spPr>
            <a:xfrm>
              <a:off x="2579676" y="2956288"/>
              <a:ext cx="557807" cy="5578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Graphique 15" descr="Combiné avec un remplissage uni">
              <a:extLst>
                <a:ext uri="{FF2B5EF4-FFF2-40B4-BE49-F238E27FC236}">
                  <a16:creationId xmlns:a16="http://schemas.microsoft.com/office/drawing/2014/main" id="{180A1C3E-C84F-44FF-8C88-FB146291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39462" y="3012301"/>
              <a:ext cx="438234" cy="438234"/>
            </a:xfrm>
            <a:prstGeom prst="rect">
              <a:avLst/>
            </a:prstGeom>
          </p:spPr>
        </p:pic>
      </p:grp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5D8A858-9E46-4477-95F9-42675E1BDAFD}"/>
              </a:ext>
            </a:extLst>
          </p:cNvPr>
          <p:cNvSpPr/>
          <p:nvPr/>
        </p:nvSpPr>
        <p:spPr>
          <a:xfrm>
            <a:off x="1602393" y="1641592"/>
            <a:ext cx="1887410" cy="370572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516" h="861325">
                <a:moveTo>
                  <a:pt x="0" y="861325"/>
                </a:moveTo>
                <a:cubicBezTo>
                  <a:pt x="37985" y="646522"/>
                  <a:pt x="147092" y="400345"/>
                  <a:pt x="211850" y="275504"/>
                </a:cubicBezTo>
                <a:cubicBezTo>
                  <a:pt x="271623" y="154841"/>
                  <a:pt x="384600" y="42053"/>
                  <a:pt x="48151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Graphique 17" descr="Intelligence artificielle avec un remplissage uni">
            <a:extLst>
              <a:ext uri="{FF2B5EF4-FFF2-40B4-BE49-F238E27FC236}">
                <a16:creationId xmlns:a16="http://schemas.microsoft.com/office/drawing/2014/main" id="{E19C0119-248D-4D00-87DB-D97EBC450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6156" y="617254"/>
            <a:ext cx="1798202" cy="1798202"/>
          </a:xfrm>
          <a:prstGeom prst="rect">
            <a:avLst/>
          </a:prstGeom>
        </p:spPr>
      </p:pic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CA123F8F-BE76-457D-8989-749A9928D59E}"/>
              </a:ext>
            </a:extLst>
          </p:cNvPr>
          <p:cNvSpPr/>
          <p:nvPr/>
        </p:nvSpPr>
        <p:spPr>
          <a:xfrm rot="16032553">
            <a:off x="5003198" y="4664565"/>
            <a:ext cx="732885" cy="38754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F147071-474C-43AE-BB92-F73E98D02ABD}"/>
              </a:ext>
            </a:extLst>
          </p:cNvPr>
          <p:cNvSpPr/>
          <p:nvPr/>
        </p:nvSpPr>
        <p:spPr>
          <a:xfrm>
            <a:off x="6405174" y="0"/>
            <a:ext cx="4864755" cy="4317068"/>
          </a:xfrm>
          <a:prstGeom prst="roundRect">
            <a:avLst>
              <a:gd name="adj" fmla="val 75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CB5A231-1605-4527-BDC7-C472E02CA51B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6405174" y="2158534"/>
            <a:ext cx="4864755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 descr="Centre d’appels avec un remplissage uni">
            <a:extLst>
              <a:ext uri="{FF2B5EF4-FFF2-40B4-BE49-F238E27FC236}">
                <a16:creationId xmlns:a16="http://schemas.microsoft.com/office/drawing/2014/main" id="{5C42FB5D-0EB3-48F7-AADD-FE94AB7D44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6518" y="-73346"/>
            <a:ext cx="914400" cy="914400"/>
          </a:xfrm>
          <a:prstGeom prst="rect">
            <a:avLst/>
          </a:prstGeom>
        </p:spPr>
      </p:pic>
      <p:pic>
        <p:nvPicPr>
          <p:cNvPr id="23" name="Graphique 22" descr="Écran avec un remplissage uni">
            <a:extLst>
              <a:ext uri="{FF2B5EF4-FFF2-40B4-BE49-F238E27FC236}">
                <a16:creationId xmlns:a16="http://schemas.microsoft.com/office/drawing/2014/main" id="{68A760D2-485F-42FD-A633-32747904A0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010" y="0"/>
            <a:ext cx="914400" cy="914400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27E93529-C582-4680-BABC-F3666D7035CF}"/>
              </a:ext>
            </a:extLst>
          </p:cNvPr>
          <p:cNvGrpSpPr/>
          <p:nvPr/>
        </p:nvGrpSpPr>
        <p:grpSpPr>
          <a:xfrm>
            <a:off x="7013872" y="1433073"/>
            <a:ext cx="3888615" cy="1712527"/>
            <a:chOff x="7352670" y="1959728"/>
            <a:chExt cx="3888615" cy="171252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48A65A6-C8C3-450E-BB95-7240FB09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2670" y="1975691"/>
              <a:ext cx="3888615" cy="1696564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6" name="Graphique 25" descr="Repère avec un remplissage uni">
              <a:extLst>
                <a:ext uri="{FF2B5EF4-FFF2-40B4-BE49-F238E27FC236}">
                  <a16:creationId xmlns:a16="http://schemas.microsoft.com/office/drawing/2014/main" id="{B1223F53-1DED-49AD-9547-FDBFFF751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6706" y="1959728"/>
              <a:ext cx="365760" cy="365760"/>
            </a:xfrm>
            <a:prstGeom prst="rect">
              <a:avLst/>
            </a:prstGeom>
          </p:spPr>
        </p:pic>
        <p:pic>
          <p:nvPicPr>
            <p:cNvPr id="27" name="Graphique 26" descr="Indicateur avec un remplissage uni">
              <a:extLst>
                <a:ext uri="{FF2B5EF4-FFF2-40B4-BE49-F238E27FC236}">
                  <a16:creationId xmlns:a16="http://schemas.microsoft.com/office/drawing/2014/main" id="{C550DC86-58B5-488D-9217-46FE56BA6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66978" y="2292950"/>
              <a:ext cx="365760" cy="365760"/>
            </a:xfrm>
            <a:prstGeom prst="rect">
              <a:avLst/>
            </a:prstGeom>
          </p:spPr>
        </p:pic>
        <p:pic>
          <p:nvPicPr>
            <p:cNvPr id="28" name="Graphique 27" descr="Repère avec un remplissage uni">
              <a:extLst>
                <a:ext uri="{FF2B5EF4-FFF2-40B4-BE49-F238E27FC236}">
                  <a16:creationId xmlns:a16="http://schemas.microsoft.com/office/drawing/2014/main" id="{0083347E-1D40-49CF-BC53-F5CB781C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60640" y="2064929"/>
              <a:ext cx="365760" cy="365760"/>
            </a:xfrm>
            <a:prstGeom prst="rect">
              <a:avLst/>
            </a:prstGeom>
          </p:spPr>
        </p:pic>
        <p:pic>
          <p:nvPicPr>
            <p:cNvPr id="29" name="Graphique 28" descr="Indicateur avec un remplissage uni">
              <a:extLst>
                <a:ext uri="{FF2B5EF4-FFF2-40B4-BE49-F238E27FC236}">
                  <a16:creationId xmlns:a16="http://schemas.microsoft.com/office/drawing/2014/main" id="{035F8550-EF7C-433A-8355-0B3E3D3B2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38901" y="2247809"/>
              <a:ext cx="365760" cy="365760"/>
            </a:xfrm>
            <a:prstGeom prst="rect">
              <a:avLst/>
            </a:prstGeom>
          </p:spPr>
        </p:pic>
        <p:pic>
          <p:nvPicPr>
            <p:cNvPr id="30" name="Graphique 29" descr="Repère avec un remplissage uni">
              <a:extLst>
                <a:ext uri="{FF2B5EF4-FFF2-40B4-BE49-F238E27FC236}">
                  <a16:creationId xmlns:a16="http://schemas.microsoft.com/office/drawing/2014/main" id="{E2D13052-4DF8-4B3B-A45C-968FABEEA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56106" y="2143508"/>
              <a:ext cx="365760" cy="365760"/>
            </a:xfrm>
            <a:prstGeom prst="rect">
              <a:avLst/>
            </a:prstGeom>
          </p:spPr>
        </p:pic>
        <p:pic>
          <p:nvPicPr>
            <p:cNvPr id="31" name="Graphique 30" descr="Repère avec un remplissage uni">
              <a:extLst>
                <a:ext uri="{FF2B5EF4-FFF2-40B4-BE49-F238E27FC236}">
                  <a16:creationId xmlns:a16="http://schemas.microsoft.com/office/drawing/2014/main" id="{02EB557A-BDFC-4390-829C-8C04884E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567395" y="2573562"/>
              <a:ext cx="365760" cy="365760"/>
            </a:xfrm>
            <a:prstGeom prst="rect">
              <a:avLst/>
            </a:prstGeom>
          </p:spPr>
        </p:pic>
        <p:pic>
          <p:nvPicPr>
            <p:cNvPr id="32" name="Graphique 31" descr="Repère avec un remplissage uni">
              <a:extLst>
                <a:ext uri="{FF2B5EF4-FFF2-40B4-BE49-F238E27FC236}">
                  <a16:creationId xmlns:a16="http://schemas.microsoft.com/office/drawing/2014/main" id="{28DC81E9-38F9-4850-953C-4B704038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26838" y="2641093"/>
              <a:ext cx="365760" cy="365760"/>
            </a:xfrm>
            <a:prstGeom prst="rect">
              <a:avLst/>
            </a:prstGeom>
          </p:spPr>
        </p:pic>
      </p:grpSp>
      <p:pic>
        <p:nvPicPr>
          <p:cNvPr id="33" name="Graphique 32" descr="Femme policière avec un remplissage uni">
            <a:extLst>
              <a:ext uri="{FF2B5EF4-FFF2-40B4-BE49-F238E27FC236}">
                <a16:creationId xmlns:a16="http://schemas.microsoft.com/office/drawing/2014/main" id="{DD2F0375-9CF5-4AD2-B039-0979866EC4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61645" y="2257335"/>
            <a:ext cx="822960" cy="822960"/>
          </a:xfrm>
          <a:prstGeom prst="rect">
            <a:avLst/>
          </a:prstGeom>
        </p:spPr>
      </p:pic>
      <p:pic>
        <p:nvPicPr>
          <p:cNvPr id="34" name="Graphique 33" descr="Profil mâle avec un remplissage uni">
            <a:extLst>
              <a:ext uri="{FF2B5EF4-FFF2-40B4-BE49-F238E27FC236}">
                <a16:creationId xmlns:a16="http://schemas.microsoft.com/office/drawing/2014/main" id="{B6A180EF-6607-4DF4-AC56-37E14CE533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012837" y="2499434"/>
            <a:ext cx="1005840" cy="1005840"/>
          </a:xfrm>
          <a:prstGeom prst="rect">
            <a:avLst/>
          </a:prstGeom>
        </p:spPr>
      </p:pic>
      <p:pic>
        <p:nvPicPr>
          <p:cNvPr id="35" name="Graphique 34" descr="Homme médecin avec un remplissage uni">
            <a:extLst>
              <a:ext uri="{FF2B5EF4-FFF2-40B4-BE49-F238E27FC236}">
                <a16:creationId xmlns:a16="http://schemas.microsoft.com/office/drawing/2014/main" id="{DCAF2463-5983-41CE-8D11-7771D8A42C3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17127" y="2560371"/>
            <a:ext cx="822960" cy="822960"/>
          </a:xfrm>
          <a:prstGeom prst="rect">
            <a:avLst/>
          </a:prstGeom>
        </p:spPr>
      </p:pic>
      <p:pic>
        <p:nvPicPr>
          <p:cNvPr id="36" name="Graphique 35" descr="Femme pompier avec un remplissage uni">
            <a:extLst>
              <a:ext uri="{FF2B5EF4-FFF2-40B4-BE49-F238E27FC236}">
                <a16:creationId xmlns:a16="http://schemas.microsoft.com/office/drawing/2014/main" id="{EB69AA9F-8A18-4F40-8BEE-04FBD67DC68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267846" y="2304721"/>
            <a:ext cx="822960" cy="822960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98ED7260-71F3-4A46-ABC5-B931FE66B9CC}"/>
              </a:ext>
            </a:extLst>
          </p:cNvPr>
          <p:cNvSpPr/>
          <p:nvPr/>
        </p:nvSpPr>
        <p:spPr>
          <a:xfrm>
            <a:off x="503348" y="226634"/>
            <a:ext cx="6494662" cy="2752681"/>
          </a:xfrm>
          <a:custGeom>
            <a:avLst/>
            <a:gdLst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86940 w 3131820"/>
              <a:gd name="connsiteY2" fmla="*/ 28956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3131820"/>
              <a:gd name="connsiteY0" fmla="*/ 3459480 h 3459480"/>
              <a:gd name="connsiteX1" fmla="*/ 769620 w 3131820"/>
              <a:gd name="connsiteY1" fmla="*/ 1287780 h 3459480"/>
              <a:gd name="connsiteX2" fmla="*/ 2118360 w 3131820"/>
              <a:gd name="connsiteY2" fmla="*/ 297180 h 3459480"/>
              <a:gd name="connsiteX3" fmla="*/ 3131820 w 3131820"/>
              <a:gd name="connsiteY3" fmla="*/ 0 h 3459480"/>
              <a:gd name="connsiteX0" fmla="*/ 0 w 2910840"/>
              <a:gd name="connsiteY0" fmla="*/ 3444240 h 3444240"/>
              <a:gd name="connsiteX1" fmla="*/ 769620 w 2910840"/>
              <a:gd name="connsiteY1" fmla="*/ 1272540 h 3444240"/>
              <a:gd name="connsiteX2" fmla="*/ 2118360 w 2910840"/>
              <a:gd name="connsiteY2" fmla="*/ 281940 h 3444240"/>
              <a:gd name="connsiteX3" fmla="*/ 2910840 w 2910840"/>
              <a:gd name="connsiteY3" fmla="*/ 0 h 3444240"/>
              <a:gd name="connsiteX0" fmla="*/ 0 w 3230880"/>
              <a:gd name="connsiteY0" fmla="*/ 3482340 h 3482340"/>
              <a:gd name="connsiteX1" fmla="*/ 769620 w 3230880"/>
              <a:gd name="connsiteY1" fmla="*/ 1310640 h 3482340"/>
              <a:gd name="connsiteX2" fmla="*/ 2118360 w 3230880"/>
              <a:gd name="connsiteY2" fmla="*/ 320040 h 3482340"/>
              <a:gd name="connsiteX3" fmla="*/ 3230880 w 3230880"/>
              <a:gd name="connsiteY3" fmla="*/ 0 h 3482340"/>
              <a:gd name="connsiteX0" fmla="*/ 0 w 3261360"/>
              <a:gd name="connsiteY0" fmla="*/ 3482340 h 3482340"/>
              <a:gd name="connsiteX1" fmla="*/ 769620 w 3261360"/>
              <a:gd name="connsiteY1" fmla="*/ 1310640 h 3482340"/>
              <a:gd name="connsiteX2" fmla="*/ 2118360 w 3261360"/>
              <a:gd name="connsiteY2" fmla="*/ 320040 h 3482340"/>
              <a:gd name="connsiteX3" fmla="*/ 3261360 w 3261360"/>
              <a:gd name="connsiteY3" fmla="*/ 0 h 3482340"/>
              <a:gd name="connsiteX0" fmla="*/ 0 w 3299460"/>
              <a:gd name="connsiteY0" fmla="*/ 3489960 h 3489960"/>
              <a:gd name="connsiteX1" fmla="*/ 769620 w 3299460"/>
              <a:gd name="connsiteY1" fmla="*/ 1318260 h 3489960"/>
              <a:gd name="connsiteX2" fmla="*/ 2118360 w 3299460"/>
              <a:gd name="connsiteY2" fmla="*/ 327660 h 3489960"/>
              <a:gd name="connsiteX3" fmla="*/ 3299460 w 3299460"/>
              <a:gd name="connsiteY3" fmla="*/ 0 h 3489960"/>
              <a:gd name="connsiteX0" fmla="*/ 0 w 3299460"/>
              <a:gd name="connsiteY0" fmla="*/ 3490230 h 3490230"/>
              <a:gd name="connsiteX1" fmla="*/ 769620 w 3299460"/>
              <a:gd name="connsiteY1" fmla="*/ 1318530 h 3490230"/>
              <a:gd name="connsiteX2" fmla="*/ 2118360 w 3299460"/>
              <a:gd name="connsiteY2" fmla="*/ 327930 h 3490230"/>
              <a:gd name="connsiteX3" fmla="*/ 3299460 w 3299460"/>
              <a:gd name="connsiteY3" fmla="*/ 270 h 3490230"/>
              <a:gd name="connsiteX0" fmla="*/ 0 w 3299460"/>
              <a:gd name="connsiteY0" fmla="*/ 3490520 h 3490520"/>
              <a:gd name="connsiteX1" fmla="*/ 769620 w 3299460"/>
              <a:gd name="connsiteY1" fmla="*/ 1318820 h 3490520"/>
              <a:gd name="connsiteX2" fmla="*/ 2065020 w 3299460"/>
              <a:gd name="connsiteY2" fmla="*/ 229160 h 3490520"/>
              <a:gd name="connsiteX3" fmla="*/ 3299460 w 3299460"/>
              <a:gd name="connsiteY3" fmla="*/ 560 h 3490520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0 w 3299460"/>
              <a:gd name="connsiteY0" fmla="*/ 3490384 h 3490384"/>
              <a:gd name="connsiteX1" fmla="*/ 769620 w 3299460"/>
              <a:gd name="connsiteY1" fmla="*/ 1318684 h 3490384"/>
              <a:gd name="connsiteX2" fmla="*/ 2065020 w 3299460"/>
              <a:gd name="connsiteY2" fmla="*/ 229024 h 3490384"/>
              <a:gd name="connsiteX3" fmla="*/ 3299460 w 3299460"/>
              <a:gd name="connsiteY3" fmla="*/ 424 h 3490384"/>
              <a:gd name="connsiteX0" fmla="*/ 12640 w 3312100"/>
              <a:gd name="connsiteY0" fmla="*/ 3511998 h 3511998"/>
              <a:gd name="connsiteX1" fmla="*/ 141648 w 3312100"/>
              <a:gd name="connsiteY1" fmla="*/ 214441 h 3511998"/>
              <a:gd name="connsiteX2" fmla="*/ 2077660 w 3312100"/>
              <a:gd name="connsiteY2" fmla="*/ 250638 h 3511998"/>
              <a:gd name="connsiteX3" fmla="*/ 3312100 w 3312100"/>
              <a:gd name="connsiteY3" fmla="*/ 22038 h 3511998"/>
              <a:gd name="connsiteX0" fmla="*/ 92231 w 3391691"/>
              <a:gd name="connsiteY0" fmla="*/ 3511998 h 3511998"/>
              <a:gd name="connsiteX1" fmla="*/ 221239 w 3391691"/>
              <a:gd name="connsiteY1" fmla="*/ 214441 h 3511998"/>
              <a:gd name="connsiteX2" fmla="*/ 2157251 w 3391691"/>
              <a:gd name="connsiteY2" fmla="*/ 250638 h 3511998"/>
              <a:gd name="connsiteX3" fmla="*/ 3391691 w 3391691"/>
              <a:gd name="connsiteY3" fmla="*/ 22038 h 3511998"/>
              <a:gd name="connsiteX0" fmla="*/ 51771 w 3463338"/>
              <a:gd name="connsiteY0" fmla="*/ 3511998 h 3511998"/>
              <a:gd name="connsiteX1" fmla="*/ 292886 w 3463338"/>
              <a:gd name="connsiteY1" fmla="*/ 214441 h 3511998"/>
              <a:gd name="connsiteX2" fmla="*/ 2228898 w 3463338"/>
              <a:gd name="connsiteY2" fmla="*/ 250638 h 3511998"/>
              <a:gd name="connsiteX3" fmla="*/ 3463338 w 3463338"/>
              <a:gd name="connsiteY3" fmla="*/ 22038 h 3511998"/>
              <a:gd name="connsiteX0" fmla="*/ 35988 w 3447555"/>
              <a:gd name="connsiteY0" fmla="*/ 3511998 h 3511998"/>
              <a:gd name="connsiteX1" fmla="*/ 277103 w 3447555"/>
              <a:gd name="connsiteY1" fmla="*/ 214441 h 3511998"/>
              <a:gd name="connsiteX2" fmla="*/ 2213115 w 3447555"/>
              <a:gd name="connsiteY2" fmla="*/ 250638 h 3511998"/>
              <a:gd name="connsiteX3" fmla="*/ 3447555 w 3447555"/>
              <a:gd name="connsiteY3" fmla="*/ 22038 h 3511998"/>
              <a:gd name="connsiteX0" fmla="*/ 27650 w 3439217"/>
              <a:gd name="connsiteY0" fmla="*/ 3981010 h 3981010"/>
              <a:gd name="connsiteX1" fmla="*/ 268765 w 3439217"/>
              <a:gd name="connsiteY1" fmla="*/ 683453 h 3981010"/>
              <a:gd name="connsiteX2" fmla="*/ 2008590 w 3439217"/>
              <a:gd name="connsiteY2" fmla="*/ 16934 h 3981010"/>
              <a:gd name="connsiteX3" fmla="*/ 3439217 w 3439217"/>
              <a:gd name="connsiteY3" fmla="*/ 491050 h 3981010"/>
              <a:gd name="connsiteX0" fmla="*/ 27650 w 3439217"/>
              <a:gd name="connsiteY0" fmla="*/ 3964076 h 3964076"/>
              <a:gd name="connsiteX1" fmla="*/ 268765 w 3439217"/>
              <a:gd name="connsiteY1" fmla="*/ 666519 h 3964076"/>
              <a:gd name="connsiteX2" fmla="*/ 2008590 w 3439217"/>
              <a:gd name="connsiteY2" fmla="*/ 0 h 3964076"/>
              <a:gd name="connsiteX3" fmla="*/ 3439217 w 3439217"/>
              <a:gd name="connsiteY3" fmla="*/ 474116 h 3964076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27650 w 3439217"/>
              <a:gd name="connsiteY0" fmla="*/ 3966431 h 3966431"/>
              <a:gd name="connsiteX1" fmla="*/ 268765 w 3439217"/>
              <a:gd name="connsiteY1" fmla="*/ 668874 h 3966431"/>
              <a:gd name="connsiteX2" fmla="*/ 2008590 w 3439217"/>
              <a:gd name="connsiteY2" fmla="*/ 2355 h 3966431"/>
              <a:gd name="connsiteX3" fmla="*/ 3439217 w 3439217"/>
              <a:gd name="connsiteY3" fmla="*/ 476471 h 3966431"/>
              <a:gd name="connsiteX0" fmla="*/ 9842 w 3421409"/>
              <a:gd name="connsiteY0" fmla="*/ 3969042 h 3969042"/>
              <a:gd name="connsiteX1" fmla="*/ 363064 w 3421409"/>
              <a:gd name="connsiteY1" fmla="*/ 618593 h 3969042"/>
              <a:gd name="connsiteX2" fmla="*/ 1990782 w 3421409"/>
              <a:gd name="connsiteY2" fmla="*/ 4966 h 3969042"/>
              <a:gd name="connsiteX3" fmla="*/ 3421409 w 3421409"/>
              <a:gd name="connsiteY3" fmla="*/ 479082 h 3969042"/>
              <a:gd name="connsiteX0" fmla="*/ 9842 w 3381322"/>
              <a:gd name="connsiteY0" fmla="*/ 4090484 h 4090484"/>
              <a:gd name="connsiteX1" fmla="*/ 363064 w 3381322"/>
              <a:gd name="connsiteY1" fmla="*/ 740035 h 4090484"/>
              <a:gd name="connsiteX2" fmla="*/ 1990782 w 3381322"/>
              <a:gd name="connsiteY2" fmla="*/ 126408 h 4090484"/>
              <a:gd name="connsiteX3" fmla="*/ 3381322 w 3381322"/>
              <a:gd name="connsiteY3" fmla="*/ 104028 h 4090484"/>
              <a:gd name="connsiteX0" fmla="*/ 9842 w 3381322"/>
              <a:gd name="connsiteY0" fmla="*/ 3990336 h 3990336"/>
              <a:gd name="connsiteX1" fmla="*/ 363064 w 3381322"/>
              <a:gd name="connsiteY1" fmla="*/ 639887 h 3990336"/>
              <a:gd name="connsiteX2" fmla="*/ 1990782 w 3381322"/>
              <a:gd name="connsiteY2" fmla="*/ 26260 h 3990336"/>
              <a:gd name="connsiteX3" fmla="*/ 3381322 w 3381322"/>
              <a:gd name="connsiteY3" fmla="*/ 3880 h 3990336"/>
              <a:gd name="connsiteX0" fmla="*/ 2465 w 3373945"/>
              <a:gd name="connsiteY0" fmla="*/ 3990335 h 3990335"/>
              <a:gd name="connsiteX1" fmla="*/ 696425 w 3373945"/>
              <a:gd name="connsiteY1" fmla="*/ 942627 h 3990335"/>
              <a:gd name="connsiteX2" fmla="*/ 1983405 w 3373945"/>
              <a:gd name="connsiteY2" fmla="*/ 26259 h 3990335"/>
              <a:gd name="connsiteX3" fmla="*/ 3373945 w 3373945"/>
              <a:gd name="connsiteY3" fmla="*/ 3879 h 3990335"/>
              <a:gd name="connsiteX0" fmla="*/ 2812 w 3374292"/>
              <a:gd name="connsiteY0" fmla="*/ 3990335 h 3990335"/>
              <a:gd name="connsiteX1" fmla="*/ 696772 w 3374292"/>
              <a:gd name="connsiteY1" fmla="*/ 942627 h 3990335"/>
              <a:gd name="connsiteX2" fmla="*/ 1983752 w 3374292"/>
              <a:gd name="connsiteY2" fmla="*/ 26259 h 3990335"/>
              <a:gd name="connsiteX3" fmla="*/ 3374292 w 3374292"/>
              <a:gd name="connsiteY3" fmla="*/ 3879 h 3990335"/>
              <a:gd name="connsiteX0" fmla="*/ 0 w 3371480"/>
              <a:gd name="connsiteY0" fmla="*/ 3990335 h 3990335"/>
              <a:gd name="connsiteX1" fmla="*/ 693960 w 3371480"/>
              <a:gd name="connsiteY1" fmla="*/ 942627 h 3990335"/>
              <a:gd name="connsiteX2" fmla="*/ 1980940 w 3371480"/>
              <a:gd name="connsiteY2" fmla="*/ 26259 h 3990335"/>
              <a:gd name="connsiteX3" fmla="*/ 3371480 w 3371480"/>
              <a:gd name="connsiteY3" fmla="*/ 3879 h 3990335"/>
              <a:gd name="connsiteX0" fmla="*/ 0 w 3371480"/>
              <a:gd name="connsiteY0" fmla="*/ 4018089 h 4018089"/>
              <a:gd name="connsiteX1" fmla="*/ 693960 w 3371480"/>
              <a:gd name="connsiteY1" fmla="*/ 970381 h 4018089"/>
              <a:gd name="connsiteX2" fmla="*/ 1980940 w 3371480"/>
              <a:gd name="connsiteY2" fmla="*/ 54013 h 4018089"/>
              <a:gd name="connsiteX3" fmla="*/ 3371480 w 3371480"/>
              <a:gd name="connsiteY3" fmla="*/ 31633 h 4018089"/>
              <a:gd name="connsiteX0" fmla="*/ 0 w 3371480"/>
              <a:gd name="connsiteY0" fmla="*/ 4031434 h 4031434"/>
              <a:gd name="connsiteX1" fmla="*/ 693960 w 3371480"/>
              <a:gd name="connsiteY1" fmla="*/ 983726 h 4031434"/>
              <a:gd name="connsiteX2" fmla="*/ 1980940 w 3371480"/>
              <a:gd name="connsiteY2" fmla="*/ 67358 h 4031434"/>
              <a:gd name="connsiteX3" fmla="*/ 3371480 w 3371480"/>
              <a:gd name="connsiteY3" fmla="*/ 44978 h 4031434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86337 h 4086337"/>
              <a:gd name="connsiteX1" fmla="*/ 693960 w 3371480"/>
              <a:gd name="connsiteY1" fmla="*/ 1038629 h 4086337"/>
              <a:gd name="connsiteX2" fmla="*/ 2016016 w 3371480"/>
              <a:gd name="connsiteY2" fmla="*/ 37493 h 4086337"/>
              <a:gd name="connsiteX3" fmla="*/ 3371480 w 3371480"/>
              <a:gd name="connsiteY3" fmla="*/ 99881 h 4086337"/>
              <a:gd name="connsiteX0" fmla="*/ 0 w 3371480"/>
              <a:gd name="connsiteY0" fmla="*/ 4094108 h 4094108"/>
              <a:gd name="connsiteX1" fmla="*/ 693960 w 3371480"/>
              <a:gd name="connsiteY1" fmla="*/ 1046400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94108 h 4094108"/>
              <a:gd name="connsiteX1" fmla="*/ 777999 w 3371480"/>
              <a:gd name="connsiteY1" fmla="*/ 1319179 h 4094108"/>
              <a:gd name="connsiteX2" fmla="*/ 2016016 w 3371480"/>
              <a:gd name="connsiteY2" fmla="*/ 45264 h 4094108"/>
              <a:gd name="connsiteX3" fmla="*/ 3371480 w 3371480"/>
              <a:gd name="connsiteY3" fmla="*/ 107652 h 4094108"/>
              <a:gd name="connsiteX0" fmla="*/ 0 w 3371480"/>
              <a:gd name="connsiteY0" fmla="*/ 4005100 h 4005100"/>
              <a:gd name="connsiteX1" fmla="*/ 777999 w 3371480"/>
              <a:gd name="connsiteY1" fmla="*/ 1230171 h 4005100"/>
              <a:gd name="connsiteX2" fmla="*/ 2055563 w 3371480"/>
              <a:gd name="connsiteY2" fmla="*/ 312055 h 4005100"/>
              <a:gd name="connsiteX3" fmla="*/ 3371480 w 3371480"/>
              <a:gd name="connsiteY3" fmla="*/ 18644 h 4005100"/>
              <a:gd name="connsiteX0" fmla="*/ 0 w 3371480"/>
              <a:gd name="connsiteY0" fmla="*/ 4013850 h 4013850"/>
              <a:gd name="connsiteX1" fmla="*/ 777999 w 3371480"/>
              <a:gd name="connsiteY1" fmla="*/ 1238921 h 4013850"/>
              <a:gd name="connsiteX2" fmla="*/ 2055563 w 3371480"/>
              <a:gd name="connsiteY2" fmla="*/ 320805 h 4013850"/>
              <a:gd name="connsiteX3" fmla="*/ 3371480 w 3371480"/>
              <a:gd name="connsiteY3" fmla="*/ 27394 h 4013850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055563 w 3371480"/>
              <a:gd name="connsiteY2" fmla="*/ 29341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3986456 h 3986456"/>
              <a:gd name="connsiteX1" fmla="*/ 777999 w 3371480"/>
              <a:gd name="connsiteY1" fmla="*/ 1211527 h 3986456"/>
              <a:gd name="connsiteX2" fmla="*/ 2124771 w 3371480"/>
              <a:gd name="connsiteY2" fmla="*/ 186671 h 3986456"/>
              <a:gd name="connsiteX3" fmla="*/ 3371480 w 3371480"/>
              <a:gd name="connsiteY3" fmla="*/ 0 h 3986456"/>
              <a:gd name="connsiteX0" fmla="*/ 0 w 3371480"/>
              <a:gd name="connsiteY0" fmla="*/ 4017382 h 4017382"/>
              <a:gd name="connsiteX1" fmla="*/ 777999 w 3371480"/>
              <a:gd name="connsiteY1" fmla="*/ 1242453 h 4017382"/>
              <a:gd name="connsiteX2" fmla="*/ 2124771 w 3371480"/>
              <a:gd name="connsiteY2" fmla="*/ 16442 h 4017382"/>
              <a:gd name="connsiteX3" fmla="*/ 3371480 w 3371480"/>
              <a:gd name="connsiteY3" fmla="*/ 30926 h 4017382"/>
              <a:gd name="connsiteX0" fmla="*/ 0 w 3371480"/>
              <a:gd name="connsiteY0" fmla="*/ 4037011 h 4037011"/>
              <a:gd name="connsiteX1" fmla="*/ 777999 w 3371480"/>
              <a:gd name="connsiteY1" fmla="*/ 1262082 h 4037011"/>
              <a:gd name="connsiteX2" fmla="*/ 2124771 w 3371480"/>
              <a:gd name="connsiteY2" fmla="*/ 36071 h 4037011"/>
              <a:gd name="connsiteX3" fmla="*/ 3371480 w 3371480"/>
              <a:gd name="connsiteY3" fmla="*/ 50555 h 40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1480" h="4037011">
                <a:moveTo>
                  <a:pt x="0" y="4037011"/>
                </a:moveTo>
                <a:cubicBezTo>
                  <a:pt x="62552" y="3029322"/>
                  <a:pt x="423871" y="1928905"/>
                  <a:pt x="777999" y="1262082"/>
                </a:cubicBezTo>
                <a:cubicBezTo>
                  <a:pt x="1132128" y="595259"/>
                  <a:pt x="1573619" y="203143"/>
                  <a:pt x="2124771" y="36071"/>
                </a:cubicBezTo>
                <a:cubicBezTo>
                  <a:pt x="2540341" y="-26153"/>
                  <a:pt x="3042935" y="1026"/>
                  <a:pt x="3371480" y="50555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Graphique 37" descr="Ambulance avec un remplissage uni">
            <a:extLst>
              <a:ext uri="{FF2B5EF4-FFF2-40B4-BE49-F238E27FC236}">
                <a16:creationId xmlns:a16="http://schemas.microsoft.com/office/drawing/2014/main" id="{616B3486-2750-4F9F-A3A3-F2115B23670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8974862" flipV="1">
            <a:off x="6146474" y="4063306"/>
            <a:ext cx="919513" cy="919513"/>
          </a:xfrm>
          <a:prstGeom prst="rect">
            <a:avLst/>
          </a:prstGeom>
        </p:spPr>
      </p:pic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0AB16734-BE6E-41AE-95EF-F9CFC62C4364}"/>
              </a:ext>
            </a:extLst>
          </p:cNvPr>
          <p:cNvSpPr/>
          <p:nvPr/>
        </p:nvSpPr>
        <p:spPr>
          <a:xfrm>
            <a:off x="5397576" y="3083582"/>
            <a:ext cx="1593136" cy="1593347"/>
          </a:xfrm>
          <a:custGeom>
            <a:avLst/>
            <a:gdLst>
              <a:gd name="connsiteX0" fmla="*/ 1677798 w 1677798"/>
              <a:gd name="connsiteY0" fmla="*/ 0 h 1753299"/>
              <a:gd name="connsiteX1" fmla="*/ 1602297 w 1677798"/>
              <a:gd name="connsiteY1" fmla="*/ 729842 h 1753299"/>
              <a:gd name="connsiteX2" fmla="*/ 1384183 w 1677798"/>
              <a:gd name="connsiteY2" fmla="*/ 1216404 h 1753299"/>
              <a:gd name="connsiteX3" fmla="*/ 0 w 1677798"/>
              <a:gd name="connsiteY3" fmla="*/ 1753299 h 1753299"/>
              <a:gd name="connsiteX0" fmla="*/ 1677798 w 1693288"/>
              <a:gd name="connsiteY0" fmla="*/ 0 h 1753299"/>
              <a:gd name="connsiteX1" fmla="*/ 1602297 w 1693288"/>
              <a:gd name="connsiteY1" fmla="*/ 729842 h 1753299"/>
              <a:gd name="connsiteX2" fmla="*/ 749183 w 1693288"/>
              <a:gd name="connsiteY2" fmla="*/ 1438654 h 1753299"/>
              <a:gd name="connsiteX3" fmla="*/ 0 w 169328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  <a:gd name="connsiteX0" fmla="*/ 1677798 w 1677798"/>
              <a:gd name="connsiteY0" fmla="*/ 0 h 1753299"/>
              <a:gd name="connsiteX1" fmla="*/ 1411797 w 1677798"/>
              <a:gd name="connsiteY1" fmla="*/ 761592 h 1753299"/>
              <a:gd name="connsiteX2" fmla="*/ 749183 w 1677798"/>
              <a:gd name="connsiteY2" fmla="*/ 1438654 h 1753299"/>
              <a:gd name="connsiteX3" fmla="*/ 0 w 1677798"/>
              <a:gd name="connsiteY3" fmla="*/ 1753299 h 175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798" h="1753299">
                <a:moveTo>
                  <a:pt x="1677798" y="0"/>
                </a:moveTo>
                <a:cubicBezTo>
                  <a:pt x="1664515" y="263554"/>
                  <a:pt x="1566566" y="521816"/>
                  <a:pt x="1411797" y="761592"/>
                </a:cubicBezTo>
                <a:cubicBezTo>
                  <a:pt x="1257028" y="1001368"/>
                  <a:pt x="1016232" y="1268078"/>
                  <a:pt x="749183" y="1438654"/>
                </a:cubicBezTo>
                <a:cubicBezTo>
                  <a:pt x="520234" y="1552080"/>
                  <a:pt x="558567" y="1570139"/>
                  <a:pt x="0" y="1753299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EE089BE-1DC4-4EC7-8B11-D1E63549D972}"/>
              </a:ext>
            </a:extLst>
          </p:cNvPr>
          <p:cNvSpPr/>
          <p:nvPr/>
        </p:nvSpPr>
        <p:spPr>
          <a:xfrm>
            <a:off x="5511276" y="3448491"/>
            <a:ext cx="2731800" cy="1579056"/>
          </a:xfrm>
          <a:custGeom>
            <a:avLst/>
            <a:gdLst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  <a:gd name="connsiteX0" fmla="*/ 5873750 w 5873750"/>
              <a:gd name="connsiteY0" fmla="*/ 0 h 2254250"/>
              <a:gd name="connsiteX1" fmla="*/ 3879850 w 5873750"/>
              <a:gd name="connsiteY1" fmla="*/ 1816100 h 2254250"/>
              <a:gd name="connsiteX2" fmla="*/ 0 w 5873750"/>
              <a:gd name="connsiteY2" fmla="*/ 2254250 h 2254250"/>
              <a:gd name="connsiteX3" fmla="*/ 0 w 5873750"/>
              <a:gd name="connsiteY3" fmla="*/ 225425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3750" h="2254250">
                <a:moveTo>
                  <a:pt x="5873750" y="0"/>
                </a:moveTo>
                <a:cubicBezTo>
                  <a:pt x="5366279" y="720196"/>
                  <a:pt x="5036608" y="1472142"/>
                  <a:pt x="3879850" y="1816100"/>
                </a:cubicBezTo>
                <a:cubicBezTo>
                  <a:pt x="2723092" y="2160058"/>
                  <a:pt x="0" y="2254250"/>
                  <a:pt x="0" y="2254250"/>
                </a:cubicBezTo>
                <a:lnTo>
                  <a:pt x="0" y="225425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118272F-0CFC-4464-853D-23C09688ADF9}"/>
              </a:ext>
            </a:extLst>
          </p:cNvPr>
          <p:cNvSpPr/>
          <p:nvPr/>
        </p:nvSpPr>
        <p:spPr>
          <a:xfrm>
            <a:off x="8738199" y="827290"/>
            <a:ext cx="121920" cy="609600"/>
          </a:xfrm>
          <a:custGeom>
            <a:avLst/>
            <a:gdLst>
              <a:gd name="connsiteX0" fmla="*/ 0 w 121920"/>
              <a:gd name="connsiteY0" fmla="*/ 0 h 609600"/>
              <a:gd name="connsiteX1" fmla="*/ 76200 w 121920"/>
              <a:gd name="connsiteY1" fmla="*/ 312420 h 609600"/>
              <a:gd name="connsiteX2" fmla="*/ 121920 w 121920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609600">
                <a:moveTo>
                  <a:pt x="0" y="0"/>
                </a:moveTo>
                <a:cubicBezTo>
                  <a:pt x="27940" y="105410"/>
                  <a:pt x="55880" y="210820"/>
                  <a:pt x="76200" y="312420"/>
                </a:cubicBezTo>
                <a:cubicBezTo>
                  <a:pt x="96520" y="414020"/>
                  <a:pt x="109220" y="511810"/>
                  <a:pt x="121920" y="609600"/>
                </a:cubicBezTo>
              </a:path>
            </a:pathLst>
          </a:custGeom>
          <a:solidFill>
            <a:srgbClr val="00B0F0"/>
          </a:solidFill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21AACF15-3A7C-435C-B2BD-54C8D00FDF10}"/>
              </a:ext>
            </a:extLst>
          </p:cNvPr>
          <p:cNvSpPr/>
          <p:nvPr/>
        </p:nvSpPr>
        <p:spPr>
          <a:xfrm>
            <a:off x="5195058" y="692918"/>
            <a:ext cx="1856814" cy="538141"/>
          </a:xfrm>
          <a:custGeom>
            <a:avLst/>
            <a:gdLst>
              <a:gd name="connsiteX0" fmla="*/ 0 w 486561"/>
              <a:gd name="connsiteY0" fmla="*/ 964734 h 964734"/>
              <a:gd name="connsiteX1" fmla="*/ 159391 w 486561"/>
              <a:gd name="connsiteY1" fmla="*/ 461395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86561"/>
              <a:gd name="connsiteY0" fmla="*/ 964734 h 964734"/>
              <a:gd name="connsiteX1" fmla="*/ 228394 w 486561"/>
              <a:gd name="connsiteY1" fmla="*/ 312858 h 964734"/>
              <a:gd name="connsiteX2" fmla="*/ 486561 w 486561"/>
              <a:gd name="connsiteY2" fmla="*/ 0 h 96473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75060"/>
              <a:gd name="connsiteY0" fmla="*/ 943514 h 943514"/>
              <a:gd name="connsiteX1" fmla="*/ 228394 w 475060"/>
              <a:gd name="connsiteY1" fmla="*/ 291638 h 943514"/>
              <a:gd name="connsiteX2" fmla="*/ 475060 w 475060"/>
              <a:gd name="connsiteY2" fmla="*/ 0 h 943514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28394 w 481516"/>
              <a:gd name="connsiteY1" fmla="*/ 209449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66595 w 481516"/>
              <a:gd name="connsiteY1" fmla="*/ 342773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82045 w 481516"/>
              <a:gd name="connsiteY1" fmla="*/ 32677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113841 w 481516"/>
              <a:gd name="connsiteY1" fmla="*/ 221581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11850 w 481516"/>
              <a:gd name="connsiteY1" fmla="*/ 275504 h 861325"/>
              <a:gd name="connsiteX2" fmla="*/ 481516 w 481516"/>
              <a:gd name="connsiteY2" fmla="*/ 0 h 861325"/>
              <a:gd name="connsiteX0" fmla="*/ 0 w 481516"/>
              <a:gd name="connsiteY0" fmla="*/ 861325 h 861325"/>
              <a:gd name="connsiteX1" fmla="*/ 253160 w 481516"/>
              <a:gd name="connsiteY1" fmla="*/ 585450 h 861325"/>
              <a:gd name="connsiteX2" fmla="*/ 481516 w 481516"/>
              <a:gd name="connsiteY2" fmla="*/ 0 h 86132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3160 w 462076"/>
              <a:gd name="connsiteY1" fmla="*/ 2024490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33720 w 462076"/>
              <a:gd name="connsiteY1" fmla="*/ 1183205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55590 w 462076"/>
              <a:gd name="connsiteY1" fmla="*/ 1271761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  <a:gd name="connsiteX0" fmla="*/ 0 w 462076"/>
              <a:gd name="connsiteY0" fmla="*/ 2300365 h 2300365"/>
              <a:gd name="connsiteX1" fmla="*/ 270170 w 462076"/>
              <a:gd name="connsiteY1" fmla="*/ 1338179 h 2300365"/>
              <a:gd name="connsiteX2" fmla="*/ 462076 w 462076"/>
              <a:gd name="connsiteY2" fmla="*/ 0 h 230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076" h="2300365">
                <a:moveTo>
                  <a:pt x="0" y="2300365"/>
                </a:moveTo>
                <a:cubicBezTo>
                  <a:pt x="86586" y="2151979"/>
                  <a:pt x="210272" y="1728689"/>
                  <a:pt x="270170" y="1338179"/>
                </a:cubicBezTo>
                <a:cubicBezTo>
                  <a:pt x="344523" y="951848"/>
                  <a:pt x="384600" y="728365"/>
                  <a:pt x="46207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77F1D20-5C87-4285-87E8-55167F2E1109}"/>
              </a:ext>
            </a:extLst>
          </p:cNvPr>
          <p:cNvSpPr/>
          <p:nvPr/>
        </p:nvSpPr>
        <p:spPr>
          <a:xfrm>
            <a:off x="3386397" y="575620"/>
            <a:ext cx="1881471" cy="18814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045E1D-E90A-4ED6-A804-A0AD5B81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76" y="0"/>
            <a:ext cx="661724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747F17-872E-4890-8CB7-308954E2D242}"/>
              </a:ext>
            </a:extLst>
          </p:cNvPr>
          <p:cNvSpPr/>
          <p:nvPr/>
        </p:nvSpPr>
        <p:spPr>
          <a:xfrm>
            <a:off x="8293100" y="0"/>
            <a:ext cx="1111250" cy="1099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44472DE-3AF9-43E7-9B96-281B62406585}"/>
              </a:ext>
            </a:extLst>
          </p:cNvPr>
          <p:cNvSpPr/>
          <p:nvPr/>
        </p:nvSpPr>
        <p:spPr>
          <a:xfrm>
            <a:off x="8382000" y="355600"/>
            <a:ext cx="76200" cy="76200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D98F54-CB03-417A-8E7A-F3B1A7AD3DA4}"/>
              </a:ext>
            </a:extLst>
          </p:cNvPr>
          <p:cNvSpPr/>
          <p:nvPr/>
        </p:nvSpPr>
        <p:spPr>
          <a:xfrm>
            <a:off x="8382000" y="615950"/>
            <a:ext cx="76200" cy="76200"/>
          </a:xfrm>
          <a:prstGeom prst="ellipse">
            <a:avLst/>
          </a:prstGeom>
          <a:solidFill>
            <a:srgbClr val="7030A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30FAF23-2750-436F-8FE3-128D6F43AA86}"/>
              </a:ext>
            </a:extLst>
          </p:cNvPr>
          <p:cNvSpPr/>
          <p:nvPr/>
        </p:nvSpPr>
        <p:spPr>
          <a:xfrm>
            <a:off x="8382000" y="876300"/>
            <a:ext cx="76200" cy="76200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D6C796-5C94-4B05-99C7-5F1CE9518062}"/>
              </a:ext>
            </a:extLst>
          </p:cNvPr>
          <p:cNvSpPr txBox="1"/>
          <p:nvPr/>
        </p:nvSpPr>
        <p:spPr>
          <a:xfrm>
            <a:off x="8566150" y="209034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3CCDBF-441E-4EE8-AAF9-99E0463365C6}"/>
              </a:ext>
            </a:extLst>
          </p:cNvPr>
          <p:cNvSpPr txBox="1"/>
          <p:nvPr/>
        </p:nvSpPr>
        <p:spPr>
          <a:xfrm>
            <a:off x="8566150" y="469384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Actors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C8D64B-0E99-42B8-9B7C-39BF12592CB2}"/>
              </a:ext>
            </a:extLst>
          </p:cNvPr>
          <p:cNvSpPr txBox="1"/>
          <p:nvPr/>
        </p:nvSpPr>
        <p:spPr>
          <a:xfrm>
            <a:off x="8566150" y="729734"/>
            <a:ext cx="102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Hazard</a:t>
            </a:r>
          </a:p>
        </p:txBody>
      </p:sp>
    </p:spTree>
    <p:extLst>
      <p:ext uri="{BB962C8B-B14F-4D97-AF65-F5344CB8AC3E}">
        <p14:creationId xmlns:p14="http://schemas.microsoft.com/office/powerpoint/2010/main" val="10114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E7741258-BBEE-48C6-9390-E6E533148C99}"/>
              </a:ext>
            </a:extLst>
          </p:cNvPr>
          <p:cNvSpPr/>
          <p:nvPr/>
        </p:nvSpPr>
        <p:spPr>
          <a:xfrm rot="20669277">
            <a:off x="4319200" y="2680655"/>
            <a:ext cx="657075" cy="6570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5390870-4054-4028-A317-92A2256A4E79}"/>
              </a:ext>
            </a:extLst>
          </p:cNvPr>
          <p:cNvSpPr/>
          <p:nvPr/>
        </p:nvSpPr>
        <p:spPr>
          <a:xfrm>
            <a:off x="2851444" y="3842653"/>
            <a:ext cx="913046" cy="91304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6EFD836-8925-4F8A-95E0-849224A28500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3009292" y="1204754"/>
            <a:ext cx="1424639" cy="153576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e 239">
            <a:extLst>
              <a:ext uri="{FF2B5EF4-FFF2-40B4-BE49-F238E27FC236}">
                <a16:creationId xmlns:a16="http://schemas.microsoft.com/office/drawing/2014/main" id="{C0952E95-E60E-42BD-A863-749968B6CE52}"/>
              </a:ext>
            </a:extLst>
          </p:cNvPr>
          <p:cNvGrpSpPr/>
          <p:nvPr/>
        </p:nvGrpSpPr>
        <p:grpSpPr>
          <a:xfrm>
            <a:off x="1311643" y="679736"/>
            <a:ext cx="2358242" cy="2389781"/>
            <a:chOff x="2414258" y="1832280"/>
            <a:chExt cx="1328477" cy="1346244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D83C3778-6C97-416A-A9E3-5287AF7851B5}"/>
                </a:ext>
              </a:extLst>
            </p:cNvPr>
            <p:cNvSpPr/>
            <p:nvPr/>
          </p:nvSpPr>
          <p:spPr>
            <a:xfrm>
              <a:off x="2630385" y="22681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CA784B4-E8F1-4439-B7A6-E5440E0DFF7E}"/>
                </a:ext>
              </a:extLst>
            </p:cNvPr>
            <p:cNvSpPr/>
            <p:nvPr/>
          </p:nvSpPr>
          <p:spPr>
            <a:xfrm rot="20436728">
              <a:off x="3125191" y="251360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E3404D3-0F00-4DBE-8BE6-E7B18F4C0CF3}"/>
                </a:ext>
              </a:extLst>
            </p:cNvPr>
            <p:cNvSpPr/>
            <p:nvPr/>
          </p:nvSpPr>
          <p:spPr>
            <a:xfrm>
              <a:off x="2630385" y="26778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AFC537-1D4D-4A37-8856-E1C332DDFB26}"/>
                </a:ext>
              </a:extLst>
            </p:cNvPr>
            <p:cNvSpPr/>
            <p:nvPr/>
          </p:nvSpPr>
          <p:spPr>
            <a:xfrm rot="1358581">
              <a:off x="2978727" y="2788720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917F6E8-442C-4C15-907A-77BC52E6A247}"/>
                </a:ext>
              </a:extLst>
            </p:cNvPr>
            <p:cNvSpPr/>
            <p:nvPr/>
          </p:nvSpPr>
          <p:spPr>
            <a:xfrm>
              <a:off x="3382489" y="2515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85F89DF-2602-4787-B0BD-69835EBFCE72}"/>
                </a:ext>
              </a:extLst>
            </p:cNvPr>
            <p:cNvSpPr/>
            <p:nvPr/>
          </p:nvSpPr>
          <p:spPr>
            <a:xfrm>
              <a:off x="2848099" y="247006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0B4F870-5A5E-4C2E-A18A-59B2C71535BA}"/>
                </a:ext>
              </a:extLst>
            </p:cNvPr>
            <p:cNvSpPr/>
            <p:nvPr/>
          </p:nvSpPr>
          <p:spPr>
            <a:xfrm rot="21098316">
              <a:off x="3252878" y="202374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234154-5F01-4EB2-B0E1-B2D3F9846F10}"/>
                </a:ext>
              </a:extLst>
            </p:cNvPr>
            <p:cNvSpPr/>
            <p:nvPr/>
          </p:nvSpPr>
          <p:spPr>
            <a:xfrm rot="20395317">
              <a:off x="2924929" y="207592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743DDC8A-C5BA-422A-B497-FDFCED2AFD1A}"/>
                </a:ext>
              </a:extLst>
            </p:cNvPr>
            <p:cNvSpPr/>
            <p:nvPr/>
          </p:nvSpPr>
          <p:spPr>
            <a:xfrm>
              <a:off x="2414258" y="1832280"/>
              <a:ext cx="1328477" cy="1346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ECFBD6E6-9EBB-48C5-8F73-01AB52C2273B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3051588" y="2098561"/>
              <a:ext cx="201984" cy="202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E83F689-7AA0-437B-B158-417C59BA4962}"/>
                </a:ext>
              </a:extLst>
            </p:cNvPr>
            <p:cNvCxnSpPr>
              <a:cxnSpLocks/>
              <a:stCxn id="12" idx="4"/>
              <a:endCxn id="6" idx="0"/>
            </p:cNvCxnSpPr>
            <p:nvPr/>
          </p:nvCxnSpPr>
          <p:spPr>
            <a:xfrm>
              <a:off x="3012665" y="2202581"/>
              <a:ext cx="156158" cy="3147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7C1EEBC5-1B1B-4830-B7F5-E7F83FEF8C36}"/>
                </a:ext>
              </a:extLst>
            </p:cNvPr>
            <p:cNvCxnSpPr>
              <a:cxnSpLocks/>
              <a:stCxn id="2" idx="7"/>
              <a:endCxn id="12" idx="2"/>
            </p:cNvCxnSpPr>
            <p:nvPr/>
          </p:nvCxnSpPr>
          <p:spPr>
            <a:xfrm flipV="1">
              <a:off x="2741883" y="2163658"/>
              <a:ext cx="187016" cy="123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0C8C7071-2FD5-4CA4-B32C-2DA2B1BE7801}"/>
                </a:ext>
              </a:extLst>
            </p:cNvPr>
            <p:cNvCxnSpPr>
              <a:cxnSpLocks/>
              <a:stCxn id="2" idx="5"/>
              <a:endCxn id="10" idx="1"/>
            </p:cNvCxnSpPr>
            <p:nvPr/>
          </p:nvCxnSpPr>
          <p:spPr>
            <a:xfrm>
              <a:off x="2741883" y="2379683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6207609-CC6B-46F0-93D5-A251EB8F92DA}"/>
                </a:ext>
              </a:extLst>
            </p:cNvPr>
            <p:cNvCxnSpPr>
              <a:cxnSpLocks/>
              <a:stCxn id="10" idx="3"/>
              <a:endCxn id="7" idx="7"/>
            </p:cNvCxnSpPr>
            <p:nvPr/>
          </p:nvCxnSpPr>
          <p:spPr>
            <a:xfrm flipH="1">
              <a:off x="2741883" y="2581565"/>
              <a:ext cx="125346" cy="115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322DDC55-FA4D-4842-8878-5F2044F5D18F}"/>
                </a:ext>
              </a:extLst>
            </p:cNvPr>
            <p:cNvCxnSpPr>
              <a:cxnSpLocks/>
              <a:stCxn id="8" idx="2"/>
              <a:endCxn id="7" idx="5"/>
            </p:cNvCxnSpPr>
            <p:nvPr/>
          </p:nvCxnSpPr>
          <p:spPr>
            <a:xfrm flipH="1" flipV="1">
              <a:off x="2741883" y="2789383"/>
              <a:ext cx="241879" cy="395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246D327-C4BC-4A2C-8DF2-B8CAF789F03E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3104445" y="2627087"/>
              <a:ext cx="297174" cy="2021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4A7D0D86-B572-4053-8DF4-E57FB313E62B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3069186" y="2637819"/>
              <a:ext cx="93085" cy="1559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FD62520A-E460-4172-92B6-17E5B7092D0A}"/>
              </a:ext>
            </a:extLst>
          </p:cNvPr>
          <p:cNvCxnSpPr>
            <a:cxnSpLocks/>
            <a:stCxn id="33" idx="1"/>
            <a:endCxn id="8" idx="5"/>
          </p:cNvCxnSpPr>
          <p:nvPr/>
        </p:nvCxnSpPr>
        <p:spPr>
          <a:xfrm flipH="1" flipV="1">
            <a:off x="2473701" y="2600726"/>
            <a:ext cx="511455" cy="137563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40538C0-95A0-4FA4-AA0A-88BD93A170CC}"/>
              </a:ext>
            </a:extLst>
          </p:cNvPr>
          <p:cNvCxnSpPr>
            <a:cxnSpLocks/>
            <a:stCxn id="33" idx="6"/>
            <a:endCxn id="28" idx="1"/>
          </p:cNvCxnSpPr>
          <p:nvPr/>
        </p:nvCxnSpPr>
        <p:spPr>
          <a:xfrm>
            <a:off x="3764490" y="4299176"/>
            <a:ext cx="1365007" cy="4992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CAFC0C18-1C8B-42D8-867B-4061F07D7C4C}"/>
              </a:ext>
            </a:extLst>
          </p:cNvPr>
          <p:cNvCxnSpPr>
            <a:cxnSpLocks/>
            <a:stCxn id="33" idx="7"/>
          </p:cNvCxnSpPr>
          <p:nvPr/>
        </p:nvCxnSpPr>
        <p:spPr>
          <a:xfrm flipV="1">
            <a:off x="3630778" y="3224050"/>
            <a:ext cx="766317" cy="75231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DF81171-87CA-49C9-A8FF-506BCE48610C}"/>
              </a:ext>
            </a:extLst>
          </p:cNvPr>
          <p:cNvCxnSpPr>
            <a:cxnSpLocks/>
            <a:stCxn id="33" idx="0"/>
            <a:endCxn id="6" idx="4"/>
          </p:cNvCxnSpPr>
          <p:nvPr/>
        </p:nvCxnSpPr>
        <p:spPr>
          <a:xfrm flipH="1" flipV="1">
            <a:off x="2728084" y="2114504"/>
            <a:ext cx="579883" cy="172814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72B9C1A8-CEAA-4F49-B74F-5001E0E2A075}"/>
              </a:ext>
            </a:extLst>
          </p:cNvPr>
          <p:cNvCxnSpPr>
            <a:cxnSpLocks/>
            <a:stCxn id="33" idx="1"/>
            <a:endCxn id="7" idx="5"/>
          </p:cNvCxnSpPr>
          <p:nvPr/>
        </p:nvCxnSpPr>
        <p:spPr>
          <a:xfrm flipH="1" flipV="1">
            <a:off x="1893225" y="2378734"/>
            <a:ext cx="1091931" cy="159763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D7EED6-A86A-4816-80DC-E7EDC992B3A2}"/>
              </a:ext>
            </a:extLst>
          </p:cNvPr>
          <p:cNvCxnSpPr>
            <a:cxnSpLocks/>
            <a:stCxn id="33" idx="0"/>
            <a:endCxn id="9" idx="4"/>
          </p:cNvCxnSpPr>
          <p:nvPr/>
        </p:nvCxnSpPr>
        <p:spPr>
          <a:xfrm flipH="1" flipV="1">
            <a:off x="3146337" y="2124594"/>
            <a:ext cx="161630" cy="171805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67DE34D6-2860-4CD4-A979-48721751D4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715573" y="4459898"/>
            <a:ext cx="965480" cy="64821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BEFC391F-66E9-40F9-A105-8C9B933056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552825" y="4670447"/>
            <a:ext cx="1128228" cy="110549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5A0C3AEB-15AF-47F1-910F-30BC1F078A4E}"/>
              </a:ext>
            </a:extLst>
          </p:cNvPr>
          <p:cNvCxnSpPr>
            <a:cxnSpLocks/>
            <a:stCxn id="33" idx="5"/>
            <a:endCxn id="24" idx="7"/>
          </p:cNvCxnSpPr>
          <p:nvPr/>
        </p:nvCxnSpPr>
        <p:spPr>
          <a:xfrm>
            <a:off x="3630778" y="4621987"/>
            <a:ext cx="1696636" cy="128616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86F50CB1-358A-4DB2-9766-8AFF5C29B0D4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4897698" y="1929484"/>
            <a:ext cx="1315584" cy="86901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D6A47844-69D0-470F-B12B-E38D53F2623D}"/>
              </a:ext>
            </a:extLst>
          </p:cNvPr>
          <p:cNvCxnSpPr>
            <a:cxnSpLocks/>
            <a:stCxn id="38" idx="3"/>
            <a:endCxn id="32" idx="6"/>
          </p:cNvCxnSpPr>
          <p:nvPr/>
        </p:nvCxnSpPr>
        <p:spPr>
          <a:xfrm flipH="1">
            <a:off x="4964308" y="2230932"/>
            <a:ext cx="1759522" cy="6903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7C53586A-3C59-43E5-B5CC-792679865D4E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4938117" y="1642517"/>
            <a:ext cx="2139520" cy="120392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B38C7D3-32A7-40D9-B2E8-C9B8E09FDEC5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H="1">
            <a:off x="4809457" y="1213797"/>
            <a:ext cx="1403825" cy="150941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e 249">
            <a:extLst>
              <a:ext uri="{FF2B5EF4-FFF2-40B4-BE49-F238E27FC236}">
                <a16:creationId xmlns:a16="http://schemas.microsoft.com/office/drawing/2014/main" id="{03AA477B-39C8-4DAF-8038-A8BFEDC2467D}"/>
              </a:ext>
            </a:extLst>
          </p:cNvPr>
          <p:cNvGrpSpPr/>
          <p:nvPr/>
        </p:nvGrpSpPr>
        <p:grpSpPr>
          <a:xfrm>
            <a:off x="5560991" y="112018"/>
            <a:ext cx="2738272" cy="2738272"/>
            <a:chOff x="5155870" y="657529"/>
            <a:chExt cx="1567543" cy="156754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24BD187-B944-4DFF-B4C8-476BF9B99A44}"/>
                </a:ext>
              </a:extLst>
            </p:cNvPr>
            <p:cNvSpPr/>
            <p:nvPr/>
          </p:nvSpPr>
          <p:spPr>
            <a:xfrm>
              <a:off x="5510149" y="11767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92A978C2-CE57-49D0-A128-8E16D20848B9}"/>
                </a:ext>
              </a:extLst>
            </p:cNvPr>
            <p:cNvSpPr/>
            <p:nvPr/>
          </p:nvSpPr>
          <p:spPr>
            <a:xfrm>
              <a:off x="6004955" y="14221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4FFEBA0-F3DF-43B6-B436-9B9F0DFD4239}"/>
                </a:ext>
              </a:extLst>
            </p:cNvPr>
            <p:cNvSpPr/>
            <p:nvPr/>
          </p:nvSpPr>
          <p:spPr>
            <a:xfrm>
              <a:off x="5510149" y="1586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1E9DD2C-3B99-4F1D-AFC1-7EDA6950D845}"/>
                </a:ext>
              </a:extLst>
            </p:cNvPr>
            <p:cNvSpPr/>
            <p:nvPr/>
          </p:nvSpPr>
          <p:spPr>
            <a:xfrm rot="2211313">
              <a:off x="5820887" y="179594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C5F9F15-0A21-463E-9BD3-90190C96A4F4}"/>
                </a:ext>
              </a:extLst>
            </p:cNvPr>
            <p:cNvSpPr/>
            <p:nvPr/>
          </p:nvSpPr>
          <p:spPr>
            <a:xfrm rot="21427448">
              <a:off x="6262253" y="1424156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085B183-7256-4756-8C4A-9A7D5168F841}"/>
                </a:ext>
              </a:extLst>
            </p:cNvPr>
            <p:cNvSpPr/>
            <p:nvPr/>
          </p:nvSpPr>
          <p:spPr>
            <a:xfrm>
              <a:off x="5727863" y="13786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DB0CAF1-F730-4D82-BD38-ED79F53D4BCF}"/>
                </a:ext>
              </a:extLst>
            </p:cNvPr>
            <p:cNvSpPr/>
            <p:nvPr/>
          </p:nvSpPr>
          <p:spPr>
            <a:xfrm rot="250333">
              <a:off x="6241390" y="1054187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53EB70A-04B6-49BC-9D10-6305D4A12BC3}"/>
                </a:ext>
              </a:extLst>
            </p:cNvPr>
            <p:cNvSpPr/>
            <p:nvPr/>
          </p:nvSpPr>
          <p:spPr>
            <a:xfrm rot="1049815">
              <a:off x="5785259" y="9867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8716505-3FD2-4CB4-92CE-8FC65ECEFBCB}"/>
                </a:ext>
              </a:extLst>
            </p:cNvPr>
            <p:cNvSpPr/>
            <p:nvPr/>
          </p:nvSpPr>
          <p:spPr>
            <a:xfrm>
              <a:off x="5155870" y="657529"/>
              <a:ext cx="1567543" cy="15675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FFC7F6E-5C0A-430B-BB36-1AC975A8FE0C}"/>
                </a:ext>
              </a:extLst>
            </p:cNvPr>
            <p:cNvCxnSpPr>
              <a:cxnSpLocks/>
              <a:stCxn id="35" idx="7"/>
              <a:endCxn id="42" idx="3"/>
            </p:cNvCxnSpPr>
            <p:nvPr/>
          </p:nvCxnSpPr>
          <p:spPr>
            <a:xfrm flipV="1">
              <a:off x="5621647" y="1082223"/>
              <a:ext cx="170993" cy="1136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823D9548-9185-4333-9798-BB480E6693E8}"/>
                </a:ext>
              </a:extLst>
            </p:cNvPr>
            <p:cNvCxnSpPr>
              <a:cxnSpLocks/>
              <a:stCxn id="41" idx="2"/>
              <a:endCxn id="42" idx="6"/>
            </p:cNvCxnSpPr>
            <p:nvPr/>
          </p:nvCxnSpPr>
          <p:spPr>
            <a:xfrm flipH="1" flipV="1">
              <a:off x="5912865" y="1071699"/>
              <a:ext cx="328698" cy="43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BC159D34-145A-4E0D-B150-850B9DBE5B1D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H="1" flipV="1">
              <a:off x="6301952" y="1184642"/>
              <a:ext cx="22338" cy="23959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33D767B4-4F9C-4E91-8162-57D6AF26D789}"/>
                </a:ext>
              </a:extLst>
            </p:cNvPr>
            <p:cNvCxnSpPr>
              <a:cxnSpLocks/>
              <a:stCxn id="39" idx="2"/>
              <a:endCxn id="36" idx="6"/>
            </p:cNvCxnSpPr>
            <p:nvPr/>
          </p:nvCxnSpPr>
          <p:spPr>
            <a:xfrm flipH="1" flipV="1">
              <a:off x="6135583" y="1487490"/>
              <a:ext cx="126753" cy="52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7BB1AAE-79ED-4361-9C5C-63EE20CEF6EE}"/>
                </a:ext>
              </a:extLst>
            </p:cNvPr>
            <p:cNvCxnSpPr>
              <a:cxnSpLocks/>
              <a:stCxn id="39" idx="3"/>
              <a:endCxn id="38" idx="0"/>
            </p:cNvCxnSpPr>
            <p:nvPr/>
          </p:nvCxnSpPr>
          <p:spPr>
            <a:xfrm flipH="1">
              <a:off x="5925376" y="1537913"/>
              <a:ext cx="358382" cy="2710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87A8177B-D940-41C0-8CA4-ED9015977E89}"/>
                </a:ext>
              </a:extLst>
            </p:cNvPr>
            <p:cNvCxnSpPr>
              <a:cxnSpLocks/>
              <a:stCxn id="37" idx="5"/>
              <a:endCxn id="38" idx="2"/>
            </p:cNvCxnSpPr>
            <p:nvPr/>
          </p:nvCxnSpPr>
          <p:spPr>
            <a:xfrm>
              <a:off x="5621647" y="1697950"/>
              <a:ext cx="212293" cy="124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D28C42C9-ADA5-401F-AD26-058E7BB2D77C}"/>
                </a:ext>
              </a:extLst>
            </p:cNvPr>
            <p:cNvCxnSpPr>
              <a:cxnSpLocks/>
              <a:stCxn id="37" idx="0"/>
              <a:endCxn id="35" idx="4"/>
            </p:cNvCxnSpPr>
            <p:nvPr/>
          </p:nvCxnSpPr>
          <p:spPr>
            <a:xfrm flipV="1">
              <a:off x="5575463" y="1307380"/>
              <a:ext cx="0" cy="279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B6D04D23-0B1F-425C-9D46-8BF8007BF570}"/>
                </a:ext>
              </a:extLst>
            </p:cNvPr>
            <p:cNvCxnSpPr>
              <a:cxnSpLocks/>
              <a:stCxn id="40" idx="1"/>
              <a:endCxn id="35" idx="5"/>
            </p:cNvCxnSpPr>
            <p:nvPr/>
          </p:nvCxnSpPr>
          <p:spPr>
            <a:xfrm flipH="1" flipV="1">
              <a:off x="5621647" y="12882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3B83D41D-6166-46E3-B868-C7D10C275011}"/>
                </a:ext>
              </a:extLst>
            </p:cNvPr>
            <p:cNvCxnSpPr>
              <a:cxnSpLocks/>
              <a:stCxn id="42" idx="4"/>
              <a:endCxn id="40" idx="0"/>
            </p:cNvCxnSpPr>
            <p:nvPr/>
          </p:nvCxnSpPr>
          <p:spPr>
            <a:xfrm flipH="1">
              <a:off x="5793177" y="1114354"/>
              <a:ext cx="37759" cy="2642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149">
              <a:extLst>
                <a:ext uri="{FF2B5EF4-FFF2-40B4-BE49-F238E27FC236}">
                  <a16:creationId xmlns:a16="http://schemas.microsoft.com/office/drawing/2014/main" id="{CA1C8D33-80F4-42B6-8A9F-52561678AACB}"/>
                </a:ext>
              </a:extLst>
            </p:cNvPr>
            <p:cNvCxnSpPr>
              <a:cxnSpLocks/>
              <a:stCxn id="36" idx="2"/>
              <a:endCxn id="40" idx="6"/>
            </p:cNvCxnSpPr>
            <p:nvPr/>
          </p:nvCxnSpPr>
          <p:spPr>
            <a:xfrm flipH="1" flipV="1">
              <a:off x="5858491" y="1443948"/>
              <a:ext cx="146464" cy="435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AAB605E1-D53A-4775-929D-97B7D07170F6}"/>
              </a:ext>
            </a:extLst>
          </p:cNvPr>
          <p:cNvCxnSpPr>
            <a:cxnSpLocks/>
            <a:stCxn id="33" idx="6"/>
            <a:endCxn id="15" idx="2"/>
          </p:cNvCxnSpPr>
          <p:nvPr/>
        </p:nvCxnSpPr>
        <p:spPr>
          <a:xfrm>
            <a:off x="3764490" y="4299176"/>
            <a:ext cx="4467641" cy="4025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94CC165E-4960-4406-93A9-F3CF2B9F1F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636963" y="3338517"/>
            <a:ext cx="119372" cy="17384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52E164B9-E208-4AB2-BC2E-E28BA5654D9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4808743" y="3301953"/>
            <a:ext cx="396036" cy="146525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20B13055-586B-4FDD-987B-CCB3974843F1}"/>
              </a:ext>
            </a:extLst>
          </p:cNvPr>
          <p:cNvCxnSpPr>
            <a:cxnSpLocks/>
            <a:stCxn id="13" idx="2"/>
            <a:endCxn id="32" idx="5"/>
          </p:cNvCxnSpPr>
          <p:nvPr/>
        </p:nvCxnSpPr>
        <p:spPr>
          <a:xfrm flipH="1" flipV="1">
            <a:off x="4933717" y="3170912"/>
            <a:ext cx="3295125" cy="78238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A1A8A8-A5C8-4CF6-99F7-32CB544CF453}"/>
              </a:ext>
            </a:extLst>
          </p:cNvPr>
          <p:cNvSpPr txBox="1"/>
          <p:nvPr/>
        </p:nvSpPr>
        <p:spPr>
          <a:xfrm>
            <a:off x="2877017" y="4774040"/>
            <a:ext cx="1076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y" panose="00000500000000000000" pitchFamily="2" charset="0"/>
              </a:rPr>
              <a:t>Hub</a:t>
            </a:r>
            <a:endParaRPr lang="en-US" dirty="0">
              <a:latin typeface="Play" panose="00000500000000000000" pitchFamily="2" charset="0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246ED75A-0D96-4862-9291-2F0C2E178A7D}"/>
              </a:ext>
            </a:extLst>
          </p:cNvPr>
          <p:cNvSpPr txBox="1"/>
          <p:nvPr/>
        </p:nvSpPr>
        <p:spPr>
          <a:xfrm>
            <a:off x="7881422" y="5267447"/>
            <a:ext cx="2643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lay" panose="00000500000000000000" pitchFamily="2" charset="0"/>
              </a:rPr>
              <a:t>Community</a:t>
            </a:r>
          </a:p>
        </p:txBody>
      </p: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71828E87-8E1F-405C-B4ED-FCB1CC2CD476}"/>
              </a:ext>
            </a:extLst>
          </p:cNvPr>
          <p:cNvGrpSpPr/>
          <p:nvPr/>
        </p:nvGrpSpPr>
        <p:grpSpPr>
          <a:xfrm>
            <a:off x="4277299" y="4413339"/>
            <a:ext cx="2020079" cy="2020080"/>
            <a:chOff x="4252392" y="3757184"/>
            <a:chExt cx="1239273" cy="1239273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4863CE9-015B-43BA-801B-A96603141423}"/>
                </a:ext>
              </a:extLst>
            </p:cNvPr>
            <p:cNvSpPr/>
            <p:nvPr/>
          </p:nvSpPr>
          <p:spPr>
            <a:xfrm>
              <a:off x="4480956" y="416427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0CE8B4A-6614-49FF-930E-888FEC00D3F3}"/>
                </a:ext>
              </a:extLst>
            </p:cNvPr>
            <p:cNvSpPr/>
            <p:nvPr/>
          </p:nvSpPr>
          <p:spPr>
            <a:xfrm rot="980710">
              <a:off x="4975762" y="440970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E87D782-D77B-41BE-AE42-808F1AF6CC71}"/>
                </a:ext>
              </a:extLst>
            </p:cNvPr>
            <p:cNvSpPr/>
            <p:nvPr/>
          </p:nvSpPr>
          <p:spPr>
            <a:xfrm>
              <a:off x="4480956" y="4573979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B363EC-074B-4B87-85D9-6E1E531A88E4}"/>
                </a:ext>
              </a:extLst>
            </p:cNvPr>
            <p:cNvSpPr/>
            <p:nvPr/>
          </p:nvSpPr>
          <p:spPr>
            <a:xfrm rot="14980026">
              <a:off x="4890654" y="463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6AC3D00-221E-46EA-94C1-04EE60F46F8C}"/>
                </a:ext>
              </a:extLst>
            </p:cNvPr>
            <p:cNvSpPr/>
            <p:nvPr/>
          </p:nvSpPr>
          <p:spPr>
            <a:xfrm rot="20229403">
              <a:off x="5233060" y="441168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4DC09A4-0309-4313-B71A-0F68B1125207}"/>
                </a:ext>
              </a:extLst>
            </p:cNvPr>
            <p:cNvSpPr/>
            <p:nvPr/>
          </p:nvSpPr>
          <p:spPr>
            <a:xfrm>
              <a:off x="4698670" y="436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0A67012-D8E1-4C5C-9EE9-490F1881EBFE}"/>
                </a:ext>
              </a:extLst>
            </p:cNvPr>
            <p:cNvSpPr/>
            <p:nvPr/>
          </p:nvSpPr>
          <p:spPr>
            <a:xfrm rot="1292663">
              <a:off x="5102432" y="4039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C6D602E-CEC4-4F50-A2AE-FCF56929E1BE}"/>
                </a:ext>
              </a:extLst>
            </p:cNvPr>
            <p:cNvSpPr/>
            <p:nvPr/>
          </p:nvSpPr>
          <p:spPr>
            <a:xfrm>
              <a:off x="4756066" y="397427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0C2CF73-2E80-448C-82C4-DF84B214FA4F}"/>
                </a:ext>
              </a:extLst>
            </p:cNvPr>
            <p:cNvSpPr/>
            <p:nvPr/>
          </p:nvSpPr>
          <p:spPr>
            <a:xfrm>
              <a:off x="4252392" y="3757184"/>
              <a:ext cx="1239273" cy="12392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DC83D36A-4058-4351-8B48-64A704F966E6}"/>
                </a:ext>
              </a:extLst>
            </p:cNvPr>
            <p:cNvCxnSpPr>
              <a:cxnSpLocks/>
              <a:stCxn id="21" idx="7"/>
              <a:endCxn id="28" idx="2"/>
            </p:cNvCxnSpPr>
            <p:nvPr/>
          </p:nvCxnSpPr>
          <p:spPr>
            <a:xfrm flipV="1">
              <a:off x="4592454" y="4039589"/>
              <a:ext cx="163613" cy="1438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>
              <a:extLst>
                <a:ext uri="{FF2B5EF4-FFF2-40B4-BE49-F238E27FC236}">
                  <a16:creationId xmlns:a16="http://schemas.microsoft.com/office/drawing/2014/main" id="{E6121569-74E2-4736-BDC1-06505117A75A}"/>
                </a:ext>
              </a:extLst>
            </p:cNvPr>
            <p:cNvCxnSpPr>
              <a:cxnSpLocks/>
              <a:stCxn id="26" idx="0"/>
              <a:endCxn id="28" idx="4"/>
            </p:cNvCxnSpPr>
            <p:nvPr/>
          </p:nvCxnSpPr>
          <p:spPr>
            <a:xfrm flipV="1">
              <a:off x="4763984" y="4104903"/>
              <a:ext cx="57396" cy="2612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7849DA23-26A8-4EEB-9CE8-E95E85F59768}"/>
                </a:ext>
              </a:extLst>
            </p:cNvPr>
            <p:cNvCxnSpPr>
              <a:cxnSpLocks/>
              <a:stCxn id="27" idx="2"/>
              <a:endCxn id="28" idx="6"/>
            </p:cNvCxnSpPr>
            <p:nvPr/>
          </p:nvCxnSpPr>
          <p:spPr>
            <a:xfrm flipH="1" flipV="1">
              <a:off x="4886694" y="4039589"/>
              <a:ext cx="220301" cy="413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>
              <a:extLst>
                <a:ext uri="{FF2B5EF4-FFF2-40B4-BE49-F238E27FC236}">
                  <a16:creationId xmlns:a16="http://schemas.microsoft.com/office/drawing/2014/main" id="{444B6C01-42DD-4215-9CE3-712FBDE18B73}"/>
                </a:ext>
              </a:extLst>
            </p:cNvPr>
            <p:cNvCxnSpPr>
              <a:cxnSpLocks/>
              <a:stCxn id="25" idx="0"/>
              <a:endCxn id="27" idx="5"/>
            </p:cNvCxnSpPr>
            <p:nvPr/>
          </p:nvCxnSpPr>
          <p:spPr>
            <a:xfrm flipH="1" flipV="1">
              <a:off x="5193744" y="4164820"/>
              <a:ext cx="79274" cy="2519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190">
              <a:extLst>
                <a:ext uri="{FF2B5EF4-FFF2-40B4-BE49-F238E27FC236}">
                  <a16:creationId xmlns:a16="http://schemas.microsoft.com/office/drawing/2014/main" id="{2EDE2045-02B1-43D1-8CB6-8ABBD9785EB4}"/>
                </a:ext>
              </a:extLst>
            </p:cNvPr>
            <p:cNvCxnSpPr>
              <a:cxnSpLocks/>
              <a:stCxn id="22" idx="0"/>
              <a:endCxn id="27" idx="4"/>
            </p:cNvCxnSpPr>
            <p:nvPr/>
          </p:nvCxnSpPr>
          <p:spPr>
            <a:xfrm flipV="1">
              <a:off x="5059457" y="4165654"/>
              <a:ext cx="84304" cy="24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>
              <a:extLst>
                <a:ext uri="{FF2B5EF4-FFF2-40B4-BE49-F238E27FC236}">
                  <a16:creationId xmlns:a16="http://schemas.microsoft.com/office/drawing/2014/main" id="{3F7EA4A7-F476-496F-8DC2-BFF14DA55DE5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>
              <a:off x="4829298" y="4431475"/>
              <a:ext cx="149104" cy="251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9E7756E8-DEB8-438A-BAB1-16ED5FC3A2A1}"/>
                </a:ext>
              </a:extLst>
            </p:cNvPr>
            <p:cNvCxnSpPr>
              <a:cxnSpLocks/>
              <a:stCxn id="22" idx="4"/>
              <a:endCxn id="24" idx="5"/>
            </p:cNvCxnSpPr>
            <p:nvPr/>
          </p:nvCxnSpPr>
          <p:spPr>
            <a:xfrm flipH="1">
              <a:off x="4983227" y="4537691"/>
              <a:ext cx="39468" cy="1044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cteur droit 202">
              <a:extLst>
                <a:ext uri="{FF2B5EF4-FFF2-40B4-BE49-F238E27FC236}">
                  <a16:creationId xmlns:a16="http://schemas.microsoft.com/office/drawing/2014/main" id="{66C4C7AC-DB62-438F-ACF6-F56668900D7C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flipH="1">
              <a:off x="5017212" y="4502353"/>
              <a:ext cx="220971" cy="1764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>
              <a:extLst>
                <a:ext uri="{FF2B5EF4-FFF2-40B4-BE49-F238E27FC236}">
                  <a16:creationId xmlns:a16="http://schemas.microsoft.com/office/drawing/2014/main" id="{6DAAC4F5-E6B9-4B6C-9CD4-F834B0C8392D}"/>
                </a:ext>
              </a:extLst>
            </p:cNvPr>
            <p:cNvCxnSpPr>
              <a:cxnSpLocks/>
              <a:stCxn id="24" idx="7"/>
              <a:endCxn id="23" idx="6"/>
            </p:cNvCxnSpPr>
            <p:nvPr/>
          </p:nvCxnSpPr>
          <p:spPr>
            <a:xfrm flipH="1" flipV="1">
              <a:off x="4611584" y="4639293"/>
              <a:ext cx="285030" cy="34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>
              <a:extLst>
                <a:ext uri="{FF2B5EF4-FFF2-40B4-BE49-F238E27FC236}">
                  <a16:creationId xmlns:a16="http://schemas.microsoft.com/office/drawing/2014/main" id="{B07B7B22-A1C0-49D3-A649-ED36C723DA9B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4546270" y="4294907"/>
              <a:ext cx="0" cy="2790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47CE729A-F7A0-48F7-80B0-7F75278FCECA}"/>
              </a:ext>
            </a:extLst>
          </p:cNvPr>
          <p:cNvGrpSpPr/>
          <p:nvPr/>
        </p:nvGrpSpPr>
        <p:grpSpPr>
          <a:xfrm>
            <a:off x="7968522" y="3251060"/>
            <a:ext cx="2087445" cy="2087445"/>
            <a:chOff x="6303086" y="2604391"/>
            <a:chExt cx="1100970" cy="110097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8D4BA3A-B195-4C45-AD48-DD7196C48122}"/>
                </a:ext>
              </a:extLst>
            </p:cNvPr>
            <p:cNvSpPr/>
            <p:nvPr/>
          </p:nvSpPr>
          <p:spPr>
            <a:xfrm>
              <a:off x="6440385" y="2909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904B389-EDC3-4FF0-AF35-7E11E9AE389C}"/>
                </a:ext>
              </a:extLst>
            </p:cNvPr>
            <p:cNvSpPr/>
            <p:nvPr/>
          </p:nvSpPr>
          <p:spPr>
            <a:xfrm rot="20603464">
              <a:off x="6935191" y="31548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7A7C1B-C36F-4979-8D72-D03E6D2B72AA}"/>
                </a:ext>
              </a:extLst>
            </p:cNvPr>
            <p:cNvSpPr/>
            <p:nvPr/>
          </p:nvSpPr>
          <p:spPr>
            <a:xfrm rot="794135">
              <a:off x="6440385" y="33191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83B5C3-DAD1-4ED7-BF21-AEF09B3B3DCD}"/>
                </a:ext>
              </a:extLst>
            </p:cNvPr>
            <p:cNvSpPr/>
            <p:nvPr/>
          </p:nvSpPr>
          <p:spPr>
            <a:xfrm rot="9286316">
              <a:off x="6788727" y="342998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F3D2DF6-6188-48FD-BD6C-2D62C41ACE53}"/>
                </a:ext>
              </a:extLst>
            </p:cNvPr>
            <p:cNvSpPr/>
            <p:nvPr/>
          </p:nvSpPr>
          <p:spPr>
            <a:xfrm>
              <a:off x="7192489" y="315685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32E77E7-161C-482A-B076-A930490D3867}"/>
                </a:ext>
              </a:extLst>
            </p:cNvPr>
            <p:cNvSpPr/>
            <p:nvPr/>
          </p:nvSpPr>
          <p:spPr>
            <a:xfrm>
              <a:off x="6658099" y="31113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1DEDB84-89DF-4582-A74B-519E95763A00}"/>
                </a:ext>
              </a:extLst>
            </p:cNvPr>
            <p:cNvSpPr/>
            <p:nvPr/>
          </p:nvSpPr>
          <p:spPr>
            <a:xfrm rot="20389773">
              <a:off x="7061861" y="278476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FB1EE71-57B1-4BE7-9993-EC9157A858FB}"/>
                </a:ext>
              </a:extLst>
            </p:cNvPr>
            <p:cNvSpPr/>
            <p:nvPr/>
          </p:nvSpPr>
          <p:spPr>
            <a:xfrm rot="418518">
              <a:off x="6715495" y="27194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81387BB-A00A-407D-BCB2-2C2AD9F1276C}"/>
                </a:ext>
              </a:extLst>
            </p:cNvPr>
            <p:cNvSpPr/>
            <p:nvPr/>
          </p:nvSpPr>
          <p:spPr>
            <a:xfrm>
              <a:off x="6303086" y="2604391"/>
              <a:ext cx="1100970" cy="11009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D1A7382A-B99A-44E5-9144-72A32D005457}"/>
                </a:ext>
              </a:extLst>
            </p:cNvPr>
            <p:cNvCxnSpPr>
              <a:cxnSpLocks/>
              <a:stCxn id="15" idx="6"/>
              <a:endCxn id="16" idx="5"/>
            </p:cNvCxnSpPr>
            <p:nvPr/>
          </p:nvCxnSpPr>
          <p:spPr>
            <a:xfrm>
              <a:off x="6569278" y="3399420"/>
              <a:ext cx="223300" cy="7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216">
              <a:extLst>
                <a:ext uri="{FF2B5EF4-FFF2-40B4-BE49-F238E27FC236}">
                  <a16:creationId xmlns:a16="http://schemas.microsoft.com/office/drawing/2014/main" id="{22E56BB5-C55B-4B61-9996-AE907DC47265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H="1" flipV="1">
              <a:off x="6505699" y="3040080"/>
              <a:ext cx="14954" cy="2808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>
              <a:extLst>
                <a:ext uri="{FF2B5EF4-FFF2-40B4-BE49-F238E27FC236}">
                  <a16:creationId xmlns:a16="http://schemas.microsoft.com/office/drawing/2014/main" id="{CB4EF1DF-0426-4C9E-9D76-7247A8D066A6}"/>
                </a:ext>
              </a:extLst>
            </p:cNvPr>
            <p:cNvCxnSpPr>
              <a:cxnSpLocks/>
              <a:stCxn id="18" idx="1"/>
              <a:endCxn id="13" idx="5"/>
            </p:cNvCxnSpPr>
            <p:nvPr/>
          </p:nvCxnSpPr>
          <p:spPr>
            <a:xfrm flipH="1" flipV="1">
              <a:off x="6551883" y="30209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0D5EB05F-037A-4ADB-B768-DB4C67E7C4BD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H="1">
              <a:off x="6913125" y="3268354"/>
              <a:ext cx="298494" cy="1991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>
              <a:extLst>
                <a:ext uri="{FF2B5EF4-FFF2-40B4-BE49-F238E27FC236}">
                  <a16:creationId xmlns:a16="http://schemas.microsoft.com/office/drawing/2014/main" id="{D5BB700E-1204-4334-A303-BED33ED38AD9}"/>
                </a:ext>
              </a:extLst>
            </p:cNvPr>
            <p:cNvCxnSpPr>
              <a:cxnSpLocks/>
              <a:stCxn id="14" idx="3"/>
              <a:endCxn id="16" idx="3"/>
            </p:cNvCxnSpPr>
            <p:nvPr/>
          </p:nvCxnSpPr>
          <p:spPr>
            <a:xfrm flipH="1">
              <a:off x="6876135" y="3277648"/>
              <a:ext cx="93314" cy="1561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>
              <a:extLst>
                <a:ext uri="{FF2B5EF4-FFF2-40B4-BE49-F238E27FC236}">
                  <a16:creationId xmlns:a16="http://schemas.microsoft.com/office/drawing/2014/main" id="{26E2FDF7-AA0E-4766-8508-5E79AAE6168C}"/>
                </a:ext>
              </a:extLst>
            </p:cNvPr>
            <p:cNvCxnSpPr>
              <a:cxnSpLocks/>
              <a:stCxn id="19" idx="3"/>
              <a:endCxn id="14" idx="7"/>
            </p:cNvCxnSpPr>
            <p:nvPr/>
          </p:nvCxnSpPr>
          <p:spPr>
            <a:xfrm flipH="1">
              <a:off x="7031560" y="2909352"/>
              <a:ext cx="68188" cy="253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A0F95B37-93F7-486C-898A-90BC535D85C9}"/>
                </a:ext>
              </a:extLst>
            </p:cNvPr>
            <p:cNvCxnSpPr>
              <a:cxnSpLocks/>
              <a:stCxn id="20" idx="6"/>
              <a:endCxn id="19" idx="1"/>
            </p:cNvCxnSpPr>
            <p:nvPr/>
          </p:nvCxnSpPr>
          <p:spPr>
            <a:xfrm>
              <a:off x="6845640" y="2792694"/>
              <a:ext cx="222259" cy="29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>
              <a:extLst>
                <a:ext uri="{FF2B5EF4-FFF2-40B4-BE49-F238E27FC236}">
                  <a16:creationId xmlns:a16="http://schemas.microsoft.com/office/drawing/2014/main" id="{E3CCDFDF-84C9-4269-95F0-3B021C2CBFBD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6723413" y="2849593"/>
              <a:ext cx="49464" cy="2617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1" name="Connecteur droit 390">
            <a:extLst>
              <a:ext uri="{FF2B5EF4-FFF2-40B4-BE49-F238E27FC236}">
                <a16:creationId xmlns:a16="http://schemas.microsoft.com/office/drawing/2014/main" id="{F4DA39EA-14AC-4100-91EC-16E9E73415D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4915507" y="3205778"/>
            <a:ext cx="3316624" cy="149595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79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6E5D781B-2D63-4F9B-B112-187D39744D0E}"/>
              </a:ext>
            </a:extLst>
          </p:cNvPr>
          <p:cNvGrpSpPr/>
          <p:nvPr/>
        </p:nvGrpSpPr>
        <p:grpSpPr>
          <a:xfrm>
            <a:off x="0" y="0"/>
            <a:ext cx="11423649" cy="4756150"/>
            <a:chOff x="3069575" y="2059544"/>
            <a:chExt cx="5176914" cy="215536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AFDC3F6D-8F75-416A-9E67-10F8EB6B9053}"/>
                </a:ext>
              </a:extLst>
            </p:cNvPr>
            <p:cNvSpPr/>
            <p:nvPr/>
          </p:nvSpPr>
          <p:spPr>
            <a:xfrm>
              <a:off x="3069575" y="2059544"/>
              <a:ext cx="1027215" cy="433449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Danger</a:t>
              </a:r>
            </a:p>
          </p:txBody>
        </p:sp>
        <p:sp>
          <p:nvSpPr>
            <p:cNvPr id="6" name="Signe Plus 5">
              <a:extLst>
                <a:ext uri="{FF2B5EF4-FFF2-40B4-BE49-F238E27FC236}">
                  <a16:creationId xmlns:a16="http://schemas.microsoft.com/office/drawing/2014/main" id="{74DF169C-0A7D-4A16-8845-265BA15FB5FF}"/>
                </a:ext>
              </a:extLst>
            </p:cNvPr>
            <p:cNvSpPr/>
            <p:nvPr/>
          </p:nvSpPr>
          <p:spPr>
            <a:xfrm>
              <a:off x="3429078" y="2695872"/>
              <a:ext cx="303781" cy="300822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4DE2B91-878E-4EED-A024-D01B3756654B}"/>
                </a:ext>
              </a:extLst>
            </p:cNvPr>
            <p:cNvSpPr/>
            <p:nvPr/>
          </p:nvSpPr>
          <p:spPr>
            <a:xfrm>
              <a:off x="3069575" y="3199575"/>
              <a:ext cx="1027215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Stakes</a:t>
              </a: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302A11AD-5CF7-45EC-994D-900EA8DF071D}"/>
                </a:ext>
              </a:extLst>
            </p:cNvPr>
            <p:cNvCxnSpPr>
              <a:cxnSpLocks/>
            </p:cNvCxnSpPr>
            <p:nvPr/>
          </p:nvCxnSpPr>
          <p:spPr>
            <a:xfrm>
              <a:off x="4220640" y="2846283"/>
              <a:ext cx="719298" cy="1"/>
            </a:xfrm>
            <a:prstGeom prst="straightConnector1">
              <a:avLst/>
            </a:prstGeom>
            <a:ln w="1174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2D009F3-C46A-4D57-B5BB-0D6C71238DE8}"/>
                </a:ext>
              </a:extLst>
            </p:cNvPr>
            <p:cNvSpPr/>
            <p:nvPr/>
          </p:nvSpPr>
          <p:spPr>
            <a:xfrm>
              <a:off x="5068785" y="2629559"/>
              <a:ext cx="1027215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Risks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8273017-5377-467B-B154-055425F2462E}"/>
                </a:ext>
              </a:extLst>
            </p:cNvPr>
            <p:cNvSpPr/>
            <p:nvPr/>
          </p:nvSpPr>
          <p:spPr>
            <a:xfrm>
              <a:off x="5068785" y="3781464"/>
              <a:ext cx="1027215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Event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8EEF0F5-3A66-4CB4-9833-50342A3C1DB3}"/>
                </a:ext>
              </a:extLst>
            </p:cNvPr>
            <p:cNvSpPr/>
            <p:nvPr/>
          </p:nvSpPr>
          <p:spPr>
            <a:xfrm>
              <a:off x="7028698" y="3199575"/>
              <a:ext cx="1217791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Consequence</a:t>
              </a:r>
            </a:p>
          </p:txBody>
        </p:sp>
      </p:grpSp>
      <p:sp>
        <p:nvSpPr>
          <p:cNvPr id="20" name="Signe Plus 19">
            <a:extLst>
              <a:ext uri="{FF2B5EF4-FFF2-40B4-BE49-F238E27FC236}">
                <a16:creationId xmlns:a16="http://schemas.microsoft.com/office/drawing/2014/main" id="{71D90D5B-62F3-48C3-A335-2B0654325877}"/>
              </a:ext>
            </a:extLst>
          </p:cNvPr>
          <p:cNvSpPr/>
          <p:nvPr/>
        </p:nvSpPr>
        <p:spPr>
          <a:xfrm>
            <a:off x="5209744" y="2661982"/>
            <a:ext cx="670339" cy="6638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734214-0022-49F6-8A9D-36EAB271B39D}"/>
              </a:ext>
            </a:extLst>
          </p:cNvPr>
          <p:cNvCxnSpPr>
            <a:cxnSpLocks/>
          </p:cNvCxnSpPr>
          <p:nvPr/>
        </p:nvCxnSpPr>
        <p:spPr>
          <a:xfrm>
            <a:off x="6908800" y="2993885"/>
            <a:ext cx="1587241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1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1"/>
            <a:ext cx="12192000" cy="1650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92795C8-0FAD-402A-AACE-5E9FA2E4EC10}"/>
              </a:ext>
            </a:extLst>
          </p:cNvPr>
          <p:cNvSpPr/>
          <p:nvPr/>
        </p:nvSpPr>
        <p:spPr>
          <a:xfrm>
            <a:off x="1929468" y="0"/>
            <a:ext cx="9529893" cy="1491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974195"/>
            <a:ext cx="12192000" cy="1705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639812"/>
            <a:ext cx="12192000" cy="23363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486561" y="422500"/>
            <a:ext cx="86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ZONAL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42033" y="2438057"/>
            <a:ext cx="183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DÉPARTEMENTAL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9057" y="4499781"/>
            <a:ext cx="183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COMMUNAL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D68130-A8F7-48AF-9602-8D5A9A7455C8}"/>
              </a:ext>
            </a:extLst>
          </p:cNvPr>
          <p:cNvSpPr txBox="1"/>
          <p:nvPr/>
        </p:nvSpPr>
        <p:spPr>
          <a:xfrm>
            <a:off x="1929468" y="0"/>
            <a:ext cx="117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Préfecture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C25013A-AF95-499F-997D-5D575BDDA9DC}"/>
              </a:ext>
            </a:extLst>
          </p:cNvPr>
          <p:cNvSpPr/>
          <p:nvPr/>
        </p:nvSpPr>
        <p:spPr>
          <a:xfrm>
            <a:off x="4337107" y="63447"/>
            <a:ext cx="2432807" cy="592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Préfet (</a:t>
            </a:r>
            <a:r>
              <a:rPr lang="fr-FR" i="1" dirty="0" err="1">
                <a:solidFill>
                  <a:schemeClr val="tx1"/>
                </a:solidFill>
              </a:rPr>
              <a:t>decision</a:t>
            </a:r>
            <a:r>
              <a:rPr lang="fr-FR" i="1" dirty="0">
                <a:solidFill>
                  <a:schemeClr val="tx1"/>
                </a:solidFill>
              </a:rPr>
              <a:t> maker</a:t>
            </a:r>
            <a:r>
              <a:rPr lang="fr-FR" dirty="0">
                <a:solidFill>
                  <a:schemeClr val="tx1"/>
                </a:solidFill>
              </a:rPr>
              <a:t>)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902D448-7426-4380-95E9-69BAE86BBDE3}"/>
              </a:ext>
            </a:extLst>
          </p:cNvPr>
          <p:cNvSpPr/>
          <p:nvPr/>
        </p:nvSpPr>
        <p:spPr>
          <a:xfrm>
            <a:off x="2076797" y="805703"/>
            <a:ext cx="1487299" cy="592179"/>
          </a:xfrm>
          <a:prstGeom prst="round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Firefighter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2F2EF83-3A97-4F46-A12C-EF00F1C97C97}"/>
              </a:ext>
            </a:extLst>
          </p:cNvPr>
          <p:cNvSpPr/>
          <p:nvPr/>
        </p:nvSpPr>
        <p:spPr>
          <a:xfrm>
            <a:off x="3770668" y="826798"/>
            <a:ext cx="1487299" cy="592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Police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22DDC53-9AE5-4CA3-A6B2-A3859423617A}"/>
              </a:ext>
            </a:extLst>
          </p:cNvPr>
          <p:cNvSpPr/>
          <p:nvPr/>
        </p:nvSpPr>
        <p:spPr>
          <a:xfrm>
            <a:off x="5464539" y="825268"/>
            <a:ext cx="1562803" cy="5921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Infrastructure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87E49-0A2C-4657-8CD6-132A6689046A}"/>
              </a:ext>
            </a:extLst>
          </p:cNvPr>
          <p:cNvSpPr/>
          <p:nvPr/>
        </p:nvSpPr>
        <p:spPr>
          <a:xfrm>
            <a:off x="7233914" y="805703"/>
            <a:ext cx="1562803" cy="5921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tx1"/>
                </a:solidFill>
              </a:rPr>
              <a:t>Other</a:t>
            </a:r>
            <a:br>
              <a:rPr lang="fr-FR" i="1" dirty="0">
                <a:solidFill>
                  <a:schemeClr val="tx1"/>
                </a:solidFill>
              </a:rPr>
            </a:br>
            <a:r>
              <a:rPr lang="fr-FR" i="1" dirty="0" err="1">
                <a:solidFill>
                  <a:schemeClr val="tx1"/>
                </a:solidFill>
              </a:rPr>
              <a:t>functions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10648F4-74E3-4488-97C9-741671B075BE}"/>
              </a:ext>
            </a:extLst>
          </p:cNvPr>
          <p:cNvSpPr/>
          <p:nvPr/>
        </p:nvSpPr>
        <p:spPr>
          <a:xfrm>
            <a:off x="8825139" y="103126"/>
            <a:ext cx="2437521" cy="77998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Communication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team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76C7BA4-D51D-4631-BB33-868B24AE6D29}"/>
              </a:ext>
            </a:extLst>
          </p:cNvPr>
          <p:cNvGrpSpPr/>
          <p:nvPr/>
        </p:nvGrpSpPr>
        <p:grpSpPr>
          <a:xfrm>
            <a:off x="1778894" y="2377629"/>
            <a:ext cx="3193413" cy="1380996"/>
            <a:chOff x="1737916" y="1815918"/>
            <a:chExt cx="3193413" cy="1380996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929468" y="1834253"/>
              <a:ext cx="2810313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2453769" y="2224679"/>
              <a:ext cx="1761705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Préfet</a:t>
              </a:r>
              <a:r>
                <a:rPr lang="fr-FR" b="1" dirty="0">
                  <a:solidFill>
                    <a:schemeClr val="tx1"/>
                  </a:solidFill>
                </a:rPr>
                <a:t> </a:t>
              </a:r>
              <a:r>
                <a:rPr lang="fr-FR" dirty="0">
                  <a:solidFill>
                    <a:schemeClr val="tx1"/>
                  </a:solidFill>
                </a:rPr>
                <a:t>départemental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1737916" y="1815918"/>
              <a:ext cx="3193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Préfecture départementale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674604"/>
            <a:ext cx="12192000" cy="1178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8E94C1C-0BF4-474B-A0D5-7AF5A8FD644A}"/>
              </a:ext>
            </a:extLst>
          </p:cNvPr>
          <p:cNvGrpSpPr/>
          <p:nvPr/>
        </p:nvGrpSpPr>
        <p:grpSpPr>
          <a:xfrm>
            <a:off x="4742802" y="2309600"/>
            <a:ext cx="3193413" cy="1449851"/>
            <a:chOff x="4832061" y="1804108"/>
            <a:chExt cx="3193413" cy="1449851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B58B802-33A0-4F0C-AE19-B22E340C6A18}"/>
                </a:ext>
              </a:extLst>
            </p:cNvPr>
            <p:cNvGrpSpPr/>
            <p:nvPr/>
          </p:nvGrpSpPr>
          <p:grpSpPr>
            <a:xfrm>
              <a:off x="4832061" y="1804108"/>
              <a:ext cx="3193413" cy="1449851"/>
              <a:chOff x="1737916" y="1765584"/>
              <a:chExt cx="3193413" cy="1449851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61062D8-8975-4785-B3C5-86F089DF2F95}"/>
                  </a:ext>
                </a:extLst>
              </p:cNvPr>
              <p:cNvSpPr/>
              <p:nvPr/>
            </p:nvSpPr>
            <p:spPr>
              <a:xfrm>
                <a:off x="1929468" y="1834253"/>
                <a:ext cx="2810313" cy="136266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F69E28F-FD90-48AA-943C-CDE4674565AF}"/>
                  </a:ext>
                </a:extLst>
              </p:cNvPr>
              <p:cNvSpPr/>
              <p:nvPr/>
            </p:nvSpPr>
            <p:spPr>
              <a:xfrm>
                <a:off x="2028736" y="2096392"/>
                <a:ext cx="2615974" cy="763148"/>
              </a:xfrm>
              <a:prstGeom prst="roundRect">
                <a:avLst/>
              </a:prstGeom>
              <a:solidFill>
                <a:srgbClr val="F186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50C2DDC-167D-49F4-AD26-8A400FB3F78B}"/>
                  </a:ext>
                </a:extLst>
              </p:cNvPr>
              <p:cNvSpPr txBox="1"/>
              <p:nvPr/>
            </p:nvSpPr>
            <p:spPr>
              <a:xfrm>
                <a:off x="1737916" y="1765584"/>
                <a:ext cx="3193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C00000"/>
                    </a:solidFill>
                  </a:rPr>
                  <a:t>SDIS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B90BC7A-0487-4057-BA59-4D0C7622BE01}"/>
                  </a:ext>
                </a:extLst>
              </p:cNvPr>
              <p:cNvSpPr txBox="1"/>
              <p:nvPr/>
            </p:nvSpPr>
            <p:spPr>
              <a:xfrm>
                <a:off x="1895912" y="2907658"/>
                <a:ext cx="1837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i="1" dirty="0"/>
                  <a:t>Rescue, </a:t>
                </a:r>
                <a:r>
                  <a:rPr lang="fr-FR" sz="1400" i="1" dirty="0" err="1"/>
                  <a:t>Medical</a:t>
                </a:r>
                <a:r>
                  <a:rPr lang="fr-FR" sz="1400" i="1" dirty="0"/>
                  <a:t> care</a:t>
                </a:r>
              </a:p>
            </p:txBody>
          </p:sp>
        </p:grp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C6C7F66-98F9-4EA5-BEA3-5172DAC4393B}"/>
                </a:ext>
              </a:extLst>
            </p:cNvPr>
            <p:cNvSpPr txBox="1"/>
            <p:nvPr/>
          </p:nvSpPr>
          <p:spPr>
            <a:xfrm>
              <a:off x="5091184" y="2211964"/>
              <a:ext cx="1173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Calls </a:t>
              </a:r>
              <a:r>
                <a:rPr lang="en-US" dirty="0"/>
                <a:t>processing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B004D07-3250-41E3-ACB8-DD5B280C8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218" y="2134916"/>
              <a:ext cx="2100" cy="7631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6397775" y="2053918"/>
              <a:ext cx="1307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Operational center Fire and Rescue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7645634" y="1831129"/>
            <a:ext cx="2381954" cy="903479"/>
            <a:chOff x="8084203" y="1854094"/>
            <a:chExt cx="2381954" cy="9034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84203" y="2426985"/>
              <a:ext cx="183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Law </a:t>
              </a:r>
              <a:r>
                <a:rPr lang="fr-FR" sz="1400" i="1" dirty="0" err="1"/>
                <a:t>enforcement</a:t>
              </a:r>
              <a:endParaRPr lang="fr-FR" sz="1400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10249932" y="1890216"/>
            <a:ext cx="1655371" cy="646331"/>
            <a:chOff x="8218384" y="1848854"/>
            <a:chExt cx="2247773" cy="90871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275751" y="1848854"/>
              <a:ext cx="21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218384" y="2362303"/>
              <a:ext cx="2190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 err="1"/>
                <a:t>Weather</a:t>
              </a:r>
              <a:r>
                <a:rPr lang="fr-FR" sz="1400" i="1" dirty="0"/>
                <a:t> </a:t>
              </a:r>
              <a:r>
                <a:rPr lang="fr-FR" sz="1400" i="1" dirty="0" err="1"/>
                <a:t>forecast</a:t>
              </a:r>
              <a:endParaRPr lang="fr-FR" sz="1400" i="1" dirty="0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CDC50FA0-264E-4F28-95D2-29BDB4644A87}"/>
              </a:ext>
            </a:extLst>
          </p:cNvPr>
          <p:cNvGrpSpPr/>
          <p:nvPr/>
        </p:nvGrpSpPr>
        <p:grpSpPr>
          <a:xfrm>
            <a:off x="9100243" y="2856474"/>
            <a:ext cx="1613125" cy="663951"/>
            <a:chOff x="8275749" y="1835961"/>
            <a:chExt cx="2190408" cy="933493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38DD642F-6A91-4B0A-B400-843ED759456B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8918489" y="1835961"/>
              <a:ext cx="904927" cy="519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8275749" y="2336730"/>
              <a:ext cx="2190407" cy="432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Road infrastructure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FDB3552D-20BE-4B0B-B891-4BE80E404D55}"/>
              </a:ext>
            </a:extLst>
          </p:cNvPr>
          <p:cNvGrpSpPr/>
          <p:nvPr/>
        </p:nvGrpSpPr>
        <p:grpSpPr>
          <a:xfrm>
            <a:off x="4711809" y="4621078"/>
            <a:ext cx="3193413" cy="828517"/>
            <a:chOff x="1328531" y="1774845"/>
            <a:chExt cx="3193413" cy="828517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1929469" y="1834253"/>
              <a:ext cx="1877228" cy="7691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1328531" y="1774845"/>
              <a:ext cx="3193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>
                  <a:solidFill>
                    <a:srgbClr val="C00000"/>
                  </a:solidFill>
                </a:rPr>
                <a:t>Fire</a:t>
              </a:r>
              <a:r>
                <a:rPr lang="fr-FR" dirty="0">
                  <a:solidFill>
                    <a:srgbClr val="C00000"/>
                  </a:solidFill>
                </a:rPr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1954868" y="2292653"/>
              <a:ext cx="183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Rescue, </a:t>
              </a:r>
              <a:r>
                <a:rPr lang="fr-FR" sz="1400" i="1" dirty="0" err="1"/>
                <a:t>Medical</a:t>
              </a:r>
              <a:r>
                <a:rPr lang="fr-FR" sz="1400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2104951" y="4143680"/>
            <a:ext cx="2390783" cy="1362661"/>
            <a:chOff x="1790700" y="1834253"/>
            <a:chExt cx="2390783" cy="1362661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Communal Command Center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Mairie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7891928" y="2970975"/>
            <a:ext cx="836478" cy="62613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7972930" y="2942547"/>
            <a:ext cx="6664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7948966" y="3300363"/>
            <a:ext cx="7143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stCxn id="65" idx="2"/>
          </p:cNvCxnSpPr>
          <p:nvPr/>
        </p:nvCxnSpPr>
        <p:spPr>
          <a:xfrm flipH="1">
            <a:off x="3368868" y="5506341"/>
            <a:ext cx="859" cy="82519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256740" y="5446663"/>
            <a:ext cx="2319" cy="8848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4683042" y="3380868"/>
            <a:ext cx="435167" cy="2818595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7318973" y="3418372"/>
            <a:ext cx="383254" cy="2818595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6259059" y="3391579"/>
            <a:ext cx="702734" cy="1285975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375599" y="1482245"/>
            <a:ext cx="2" cy="89538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6235477" y="1482245"/>
            <a:ext cx="0" cy="89538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8914351" y="1491332"/>
            <a:ext cx="0" cy="3629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stCxn id="22" idx="2"/>
            <a:endCxn id="65" idx="0"/>
          </p:cNvCxnSpPr>
          <p:nvPr/>
        </p:nvCxnSpPr>
        <p:spPr>
          <a:xfrm flipH="1">
            <a:off x="3369727" y="3758625"/>
            <a:ext cx="5876" cy="3850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FD0FFA3D-D732-437C-9567-2A8A79A7060D}"/>
              </a:ext>
            </a:extLst>
          </p:cNvPr>
          <p:cNvCxnSpPr>
            <a:cxnSpLocks/>
          </p:cNvCxnSpPr>
          <p:nvPr/>
        </p:nvCxnSpPr>
        <p:spPr>
          <a:xfrm flipV="1">
            <a:off x="2778041" y="1472976"/>
            <a:ext cx="0" cy="90465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5684454" y="1491313"/>
            <a:ext cx="0" cy="88631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8839326" y="2746961"/>
            <a:ext cx="0" cy="349000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69336" y="6089364"/>
            <a:ext cx="183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Terrain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9482822" y="3511974"/>
            <a:ext cx="0" cy="272499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8306145" y="3597112"/>
            <a:ext cx="0" cy="263985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5596BC3-DA9F-460D-ACEC-B940186039D1}"/>
              </a:ext>
            </a:extLst>
          </p:cNvPr>
          <p:cNvSpPr/>
          <p:nvPr/>
        </p:nvSpPr>
        <p:spPr>
          <a:xfrm>
            <a:off x="9873342" y="4987588"/>
            <a:ext cx="2316424" cy="1867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B16646F5-43BE-44E5-BDF2-0E10CBFED178}"/>
              </a:ext>
            </a:extLst>
          </p:cNvPr>
          <p:cNvCxnSpPr>
            <a:cxnSpLocks/>
          </p:cNvCxnSpPr>
          <p:nvPr/>
        </p:nvCxnSpPr>
        <p:spPr>
          <a:xfrm flipV="1">
            <a:off x="10061822" y="5506340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89BBCBC-D6CF-417B-BD73-5B9FBC0B81EC}"/>
              </a:ext>
            </a:extLst>
          </p:cNvPr>
          <p:cNvSpPr txBox="1"/>
          <p:nvPr/>
        </p:nvSpPr>
        <p:spPr>
          <a:xfrm>
            <a:off x="10571705" y="5224934"/>
            <a:ext cx="177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Information</a:t>
            </a:r>
          </a:p>
          <a:p>
            <a:pPr algn="ctr"/>
            <a:r>
              <a:rPr lang="fr-FR" sz="1600" dirty="0"/>
              <a:t>flow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9B6B2EFC-F2DD-4D68-AB32-8AB86F7C2500}"/>
              </a:ext>
            </a:extLst>
          </p:cNvPr>
          <p:cNvCxnSpPr>
            <a:cxnSpLocks/>
          </p:cNvCxnSpPr>
          <p:nvPr/>
        </p:nvCxnSpPr>
        <p:spPr>
          <a:xfrm flipV="1">
            <a:off x="10061822" y="6030677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8B1AA065-89D8-4832-990F-7CD1CCA30FC1}"/>
              </a:ext>
            </a:extLst>
          </p:cNvPr>
          <p:cNvCxnSpPr>
            <a:cxnSpLocks/>
          </p:cNvCxnSpPr>
          <p:nvPr/>
        </p:nvCxnSpPr>
        <p:spPr>
          <a:xfrm flipV="1">
            <a:off x="10061822" y="6524827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C29DCD0-0965-4333-9A90-90834BEF0B9F}"/>
              </a:ext>
            </a:extLst>
          </p:cNvPr>
          <p:cNvSpPr txBox="1"/>
          <p:nvPr/>
        </p:nvSpPr>
        <p:spPr>
          <a:xfrm>
            <a:off x="9638768" y="4978645"/>
            <a:ext cx="13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Legend</a:t>
            </a:r>
            <a:endParaRPr lang="fr-FR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CB68F778-7EF3-4377-90A5-8C039FA491F0}"/>
              </a:ext>
            </a:extLst>
          </p:cNvPr>
          <p:cNvSpPr txBox="1"/>
          <p:nvPr/>
        </p:nvSpPr>
        <p:spPr>
          <a:xfrm>
            <a:off x="10571707" y="5853101"/>
            <a:ext cx="17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Order</a:t>
            </a:r>
            <a:endParaRPr lang="fr-FR" sz="1600" dirty="0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957D914-9555-47CC-853D-F6A071FA3033}"/>
              </a:ext>
            </a:extLst>
          </p:cNvPr>
          <p:cNvSpPr txBox="1"/>
          <p:nvPr/>
        </p:nvSpPr>
        <p:spPr>
          <a:xfrm>
            <a:off x="10571706" y="6359528"/>
            <a:ext cx="17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89375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1"/>
            <a:ext cx="12192000" cy="1650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92795C8-0FAD-402A-AACE-5E9FA2E4EC10}"/>
              </a:ext>
            </a:extLst>
          </p:cNvPr>
          <p:cNvSpPr/>
          <p:nvPr/>
        </p:nvSpPr>
        <p:spPr>
          <a:xfrm>
            <a:off x="1929468" y="0"/>
            <a:ext cx="9529893" cy="1491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974195"/>
            <a:ext cx="12192000" cy="1705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639812"/>
            <a:ext cx="12192000" cy="23363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486561" y="422500"/>
            <a:ext cx="86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ZONAL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42033" y="2438057"/>
            <a:ext cx="183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DÉPARTEMENTAL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9057" y="4499781"/>
            <a:ext cx="183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COMMUNAL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D68130-A8F7-48AF-9602-8D5A9A7455C8}"/>
              </a:ext>
            </a:extLst>
          </p:cNvPr>
          <p:cNvSpPr txBox="1"/>
          <p:nvPr/>
        </p:nvSpPr>
        <p:spPr>
          <a:xfrm>
            <a:off x="1929468" y="0"/>
            <a:ext cx="117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Préfecture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C25013A-AF95-499F-997D-5D575BDDA9DC}"/>
              </a:ext>
            </a:extLst>
          </p:cNvPr>
          <p:cNvSpPr/>
          <p:nvPr/>
        </p:nvSpPr>
        <p:spPr>
          <a:xfrm>
            <a:off x="4337107" y="63447"/>
            <a:ext cx="2432807" cy="592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Préfet (</a:t>
            </a:r>
            <a:r>
              <a:rPr lang="fr-FR" i="1" dirty="0" err="1">
                <a:solidFill>
                  <a:schemeClr val="tx1"/>
                </a:solidFill>
              </a:rPr>
              <a:t>decision</a:t>
            </a:r>
            <a:r>
              <a:rPr lang="fr-FR" i="1" dirty="0">
                <a:solidFill>
                  <a:schemeClr val="tx1"/>
                </a:solidFill>
              </a:rPr>
              <a:t> maker</a:t>
            </a:r>
            <a:r>
              <a:rPr lang="fr-FR" dirty="0">
                <a:solidFill>
                  <a:schemeClr val="tx1"/>
                </a:solidFill>
              </a:rPr>
              <a:t>)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902D448-7426-4380-95E9-69BAE86BBDE3}"/>
              </a:ext>
            </a:extLst>
          </p:cNvPr>
          <p:cNvSpPr/>
          <p:nvPr/>
        </p:nvSpPr>
        <p:spPr>
          <a:xfrm>
            <a:off x="2076797" y="805703"/>
            <a:ext cx="1487299" cy="592179"/>
          </a:xfrm>
          <a:prstGeom prst="round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Firefighter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2F2EF83-3A97-4F46-A12C-EF00F1C97C97}"/>
              </a:ext>
            </a:extLst>
          </p:cNvPr>
          <p:cNvSpPr/>
          <p:nvPr/>
        </p:nvSpPr>
        <p:spPr>
          <a:xfrm>
            <a:off x="3770668" y="826798"/>
            <a:ext cx="1487299" cy="592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Police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22DDC53-9AE5-4CA3-A6B2-A3859423617A}"/>
              </a:ext>
            </a:extLst>
          </p:cNvPr>
          <p:cNvSpPr/>
          <p:nvPr/>
        </p:nvSpPr>
        <p:spPr>
          <a:xfrm>
            <a:off x="5464539" y="825268"/>
            <a:ext cx="1562803" cy="5921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Infrastructure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87E49-0A2C-4657-8CD6-132A6689046A}"/>
              </a:ext>
            </a:extLst>
          </p:cNvPr>
          <p:cNvSpPr/>
          <p:nvPr/>
        </p:nvSpPr>
        <p:spPr>
          <a:xfrm>
            <a:off x="7233914" y="805703"/>
            <a:ext cx="1562803" cy="5921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tx1"/>
                </a:solidFill>
              </a:rPr>
              <a:t>Other</a:t>
            </a:r>
            <a:br>
              <a:rPr lang="fr-FR" i="1" dirty="0">
                <a:solidFill>
                  <a:schemeClr val="tx1"/>
                </a:solidFill>
              </a:rPr>
            </a:br>
            <a:r>
              <a:rPr lang="fr-FR" i="1" dirty="0" err="1">
                <a:solidFill>
                  <a:schemeClr val="tx1"/>
                </a:solidFill>
              </a:rPr>
              <a:t>functions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10648F4-74E3-4488-97C9-741671B075BE}"/>
              </a:ext>
            </a:extLst>
          </p:cNvPr>
          <p:cNvSpPr/>
          <p:nvPr/>
        </p:nvSpPr>
        <p:spPr>
          <a:xfrm>
            <a:off x="8825139" y="103126"/>
            <a:ext cx="2437521" cy="77998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Communication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team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76C7BA4-D51D-4631-BB33-868B24AE6D29}"/>
              </a:ext>
            </a:extLst>
          </p:cNvPr>
          <p:cNvGrpSpPr/>
          <p:nvPr/>
        </p:nvGrpSpPr>
        <p:grpSpPr>
          <a:xfrm>
            <a:off x="1778894" y="2377629"/>
            <a:ext cx="3193413" cy="1380996"/>
            <a:chOff x="1737916" y="1815918"/>
            <a:chExt cx="3193413" cy="1380996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929468" y="1834253"/>
              <a:ext cx="2810313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2453769" y="2224679"/>
              <a:ext cx="1761705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Préfet</a:t>
              </a:r>
              <a:r>
                <a:rPr lang="fr-FR" b="1" dirty="0">
                  <a:solidFill>
                    <a:schemeClr val="tx1"/>
                  </a:solidFill>
                </a:rPr>
                <a:t> </a:t>
              </a:r>
              <a:r>
                <a:rPr lang="fr-FR" dirty="0">
                  <a:solidFill>
                    <a:schemeClr val="tx1"/>
                  </a:solidFill>
                </a:rPr>
                <a:t>départemental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1737916" y="1815918"/>
              <a:ext cx="3193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Préfecture départementale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674604"/>
            <a:ext cx="12192000" cy="1178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8E94C1C-0BF4-474B-A0D5-7AF5A8FD644A}"/>
              </a:ext>
            </a:extLst>
          </p:cNvPr>
          <p:cNvGrpSpPr/>
          <p:nvPr/>
        </p:nvGrpSpPr>
        <p:grpSpPr>
          <a:xfrm>
            <a:off x="4742802" y="2309600"/>
            <a:ext cx="3193413" cy="1449851"/>
            <a:chOff x="4832061" y="1804108"/>
            <a:chExt cx="3193413" cy="1449851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B58B802-33A0-4F0C-AE19-B22E340C6A18}"/>
                </a:ext>
              </a:extLst>
            </p:cNvPr>
            <p:cNvGrpSpPr/>
            <p:nvPr/>
          </p:nvGrpSpPr>
          <p:grpSpPr>
            <a:xfrm>
              <a:off x="4832061" y="1804108"/>
              <a:ext cx="3193413" cy="1449851"/>
              <a:chOff x="1737916" y="1765584"/>
              <a:chExt cx="3193413" cy="1449851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61062D8-8975-4785-B3C5-86F089DF2F95}"/>
                  </a:ext>
                </a:extLst>
              </p:cNvPr>
              <p:cNvSpPr/>
              <p:nvPr/>
            </p:nvSpPr>
            <p:spPr>
              <a:xfrm>
                <a:off x="1929468" y="1834253"/>
                <a:ext cx="2810313" cy="136266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F69E28F-FD90-48AA-943C-CDE4674565AF}"/>
                  </a:ext>
                </a:extLst>
              </p:cNvPr>
              <p:cNvSpPr/>
              <p:nvPr/>
            </p:nvSpPr>
            <p:spPr>
              <a:xfrm>
                <a:off x="2028736" y="2096392"/>
                <a:ext cx="2615974" cy="763148"/>
              </a:xfrm>
              <a:prstGeom prst="roundRect">
                <a:avLst/>
              </a:prstGeom>
              <a:solidFill>
                <a:srgbClr val="F186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50C2DDC-167D-49F4-AD26-8A400FB3F78B}"/>
                  </a:ext>
                </a:extLst>
              </p:cNvPr>
              <p:cNvSpPr txBox="1"/>
              <p:nvPr/>
            </p:nvSpPr>
            <p:spPr>
              <a:xfrm>
                <a:off x="1737916" y="1765584"/>
                <a:ext cx="3193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C00000"/>
                    </a:solidFill>
                  </a:rPr>
                  <a:t>SDIS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B90BC7A-0487-4057-BA59-4D0C7622BE01}"/>
                  </a:ext>
                </a:extLst>
              </p:cNvPr>
              <p:cNvSpPr txBox="1"/>
              <p:nvPr/>
            </p:nvSpPr>
            <p:spPr>
              <a:xfrm>
                <a:off x="1895912" y="2907658"/>
                <a:ext cx="1837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i="1" dirty="0"/>
                  <a:t>Rescue, </a:t>
                </a:r>
                <a:r>
                  <a:rPr lang="fr-FR" sz="1400" i="1" dirty="0" err="1"/>
                  <a:t>Medical</a:t>
                </a:r>
                <a:r>
                  <a:rPr lang="fr-FR" sz="1400" i="1" dirty="0"/>
                  <a:t> care</a:t>
                </a:r>
              </a:p>
            </p:txBody>
          </p:sp>
        </p:grp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C6C7F66-98F9-4EA5-BEA3-5172DAC4393B}"/>
                </a:ext>
              </a:extLst>
            </p:cNvPr>
            <p:cNvSpPr txBox="1"/>
            <p:nvPr/>
          </p:nvSpPr>
          <p:spPr>
            <a:xfrm>
              <a:off x="5091184" y="2211964"/>
              <a:ext cx="1173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Calls </a:t>
              </a:r>
              <a:r>
                <a:rPr lang="en-US" dirty="0"/>
                <a:t>processing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B004D07-3250-41E3-ACB8-DD5B280C8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218" y="2134916"/>
              <a:ext cx="2100" cy="7631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6397775" y="2053918"/>
              <a:ext cx="1307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Operational center Fire and Rescue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7645634" y="1831129"/>
            <a:ext cx="2381954" cy="903479"/>
            <a:chOff x="8084203" y="1854094"/>
            <a:chExt cx="2381954" cy="9034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84203" y="2426985"/>
              <a:ext cx="183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Law </a:t>
              </a:r>
              <a:r>
                <a:rPr lang="fr-FR" sz="1400" i="1" dirty="0" err="1"/>
                <a:t>enforcement</a:t>
              </a:r>
              <a:endParaRPr lang="fr-FR" sz="1400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10249932" y="1890216"/>
            <a:ext cx="1655371" cy="646331"/>
            <a:chOff x="8218384" y="1848854"/>
            <a:chExt cx="2247773" cy="90871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275751" y="1848854"/>
              <a:ext cx="21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218384" y="2362303"/>
              <a:ext cx="2190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 err="1"/>
                <a:t>Weather</a:t>
              </a:r>
              <a:r>
                <a:rPr lang="fr-FR" sz="1400" i="1" dirty="0"/>
                <a:t> </a:t>
              </a:r>
              <a:r>
                <a:rPr lang="fr-FR" sz="1400" i="1" dirty="0" err="1"/>
                <a:t>forecast</a:t>
              </a:r>
              <a:endParaRPr lang="fr-FR" sz="1400" i="1" dirty="0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CDC50FA0-264E-4F28-95D2-29BDB4644A87}"/>
              </a:ext>
            </a:extLst>
          </p:cNvPr>
          <p:cNvGrpSpPr/>
          <p:nvPr/>
        </p:nvGrpSpPr>
        <p:grpSpPr>
          <a:xfrm>
            <a:off x="9100243" y="2856474"/>
            <a:ext cx="1613125" cy="663951"/>
            <a:chOff x="8275749" y="1835961"/>
            <a:chExt cx="2190408" cy="933493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38DD642F-6A91-4B0A-B400-843ED759456B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8918489" y="1835961"/>
              <a:ext cx="904927" cy="519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8275749" y="2336730"/>
              <a:ext cx="2190407" cy="432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Road infrastructure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FDB3552D-20BE-4B0B-B891-4BE80E404D55}"/>
              </a:ext>
            </a:extLst>
          </p:cNvPr>
          <p:cNvGrpSpPr/>
          <p:nvPr/>
        </p:nvGrpSpPr>
        <p:grpSpPr>
          <a:xfrm>
            <a:off x="4711809" y="4621078"/>
            <a:ext cx="3193413" cy="828517"/>
            <a:chOff x="1328531" y="1774845"/>
            <a:chExt cx="3193413" cy="828517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1929469" y="1834253"/>
              <a:ext cx="1877228" cy="7691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1328531" y="1774845"/>
              <a:ext cx="3193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>
                  <a:solidFill>
                    <a:srgbClr val="C00000"/>
                  </a:solidFill>
                </a:rPr>
                <a:t>Fire</a:t>
              </a:r>
              <a:r>
                <a:rPr lang="fr-FR" dirty="0">
                  <a:solidFill>
                    <a:srgbClr val="C00000"/>
                  </a:solidFill>
                </a:rPr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1954868" y="2292653"/>
              <a:ext cx="183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Rescue, </a:t>
              </a:r>
              <a:r>
                <a:rPr lang="fr-FR" sz="1400" i="1" dirty="0" err="1"/>
                <a:t>Medical</a:t>
              </a:r>
              <a:r>
                <a:rPr lang="fr-FR" sz="1400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2104951" y="4143680"/>
            <a:ext cx="2390783" cy="1362661"/>
            <a:chOff x="1790700" y="1834253"/>
            <a:chExt cx="2390783" cy="1362661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Communal Command Center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Mairie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7891928" y="2970975"/>
            <a:ext cx="836478" cy="62613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7972930" y="2942547"/>
            <a:ext cx="6664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7948966" y="3300363"/>
            <a:ext cx="7143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stCxn id="65" idx="2"/>
          </p:cNvCxnSpPr>
          <p:nvPr/>
        </p:nvCxnSpPr>
        <p:spPr>
          <a:xfrm flipH="1">
            <a:off x="3368868" y="5506341"/>
            <a:ext cx="859" cy="82519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256740" y="5446663"/>
            <a:ext cx="2319" cy="8848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4683042" y="3380868"/>
            <a:ext cx="435167" cy="2818595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7318973" y="3418372"/>
            <a:ext cx="383254" cy="2818595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6259059" y="3391579"/>
            <a:ext cx="702734" cy="1285975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375599" y="1482245"/>
            <a:ext cx="2" cy="89538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6235477" y="1482245"/>
            <a:ext cx="0" cy="89538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8914351" y="1491332"/>
            <a:ext cx="0" cy="3629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stCxn id="22" idx="2"/>
            <a:endCxn id="65" idx="0"/>
          </p:cNvCxnSpPr>
          <p:nvPr/>
        </p:nvCxnSpPr>
        <p:spPr>
          <a:xfrm flipH="1">
            <a:off x="3369727" y="3758625"/>
            <a:ext cx="5876" cy="3850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FD0FFA3D-D732-437C-9567-2A8A79A7060D}"/>
              </a:ext>
            </a:extLst>
          </p:cNvPr>
          <p:cNvCxnSpPr>
            <a:cxnSpLocks/>
          </p:cNvCxnSpPr>
          <p:nvPr/>
        </p:nvCxnSpPr>
        <p:spPr>
          <a:xfrm flipV="1">
            <a:off x="2778041" y="1472976"/>
            <a:ext cx="0" cy="90465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5684454" y="1491313"/>
            <a:ext cx="0" cy="88631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8839326" y="2746961"/>
            <a:ext cx="0" cy="349000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69336" y="6089364"/>
            <a:ext cx="183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Terrain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9482822" y="3511974"/>
            <a:ext cx="0" cy="272499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8306145" y="3597112"/>
            <a:ext cx="0" cy="263985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5596BC3-DA9F-460D-ACEC-B940186039D1}"/>
              </a:ext>
            </a:extLst>
          </p:cNvPr>
          <p:cNvSpPr/>
          <p:nvPr/>
        </p:nvSpPr>
        <p:spPr>
          <a:xfrm>
            <a:off x="9873342" y="4987588"/>
            <a:ext cx="2316424" cy="1867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B16646F5-43BE-44E5-BDF2-0E10CBFED178}"/>
              </a:ext>
            </a:extLst>
          </p:cNvPr>
          <p:cNvCxnSpPr>
            <a:cxnSpLocks/>
          </p:cNvCxnSpPr>
          <p:nvPr/>
        </p:nvCxnSpPr>
        <p:spPr>
          <a:xfrm flipV="1">
            <a:off x="10061822" y="5506340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89BBCBC-D6CF-417B-BD73-5B9FBC0B81EC}"/>
              </a:ext>
            </a:extLst>
          </p:cNvPr>
          <p:cNvSpPr txBox="1"/>
          <p:nvPr/>
        </p:nvSpPr>
        <p:spPr>
          <a:xfrm>
            <a:off x="10571705" y="5224934"/>
            <a:ext cx="177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Information</a:t>
            </a:r>
          </a:p>
          <a:p>
            <a:pPr algn="ctr"/>
            <a:r>
              <a:rPr lang="fr-FR" sz="1600" dirty="0"/>
              <a:t>flow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9B6B2EFC-F2DD-4D68-AB32-8AB86F7C2500}"/>
              </a:ext>
            </a:extLst>
          </p:cNvPr>
          <p:cNvCxnSpPr>
            <a:cxnSpLocks/>
          </p:cNvCxnSpPr>
          <p:nvPr/>
        </p:nvCxnSpPr>
        <p:spPr>
          <a:xfrm flipV="1">
            <a:off x="10061822" y="6030677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8B1AA065-89D8-4832-990F-7CD1CCA30FC1}"/>
              </a:ext>
            </a:extLst>
          </p:cNvPr>
          <p:cNvCxnSpPr>
            <a:cxnSpLocks/>
          </p:cNvCxnSpPr>
          <p:nvPr/>
        </p:nvCxnSpPr>
        <p:spPr>
          <a:xfrm flipV="1">
            <a:off x="10061822" y="6524827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C29DCD0-0965-4333-9A90-90834BEF0B9F}"/>
              </a:ext>
            </a:extLst>
          </p:cNvPr>
          <p:cNvSpPr txBox="1"/>
          <p:nvPr/>
        </p:nvSpPr>
        <p:spPr>
          <a:xfrm>
            <a:off x="9638768" y="4978645"/>
            <a:ext cx="13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Legend</a:t>
            </a:r>
            <a:endParaRPr lang="fr-FR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CB68F778-7EF3-4377-90A5-8C039FA491F0}"/>
              </a:ext>
            </a:extLst>
          </p:cNvPr>
          <p:cNvSpPr txBox="1"/>
          <p:nvPr/>
        </p:nvSpPr>
        <p:spPr>
          <a:xfrm>
            <a:off x="10571707" y="5853101"/>
            <a:ext cx="17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Order</a:t>
            </a:r>
            <a:endParaRPr lang="fr-FR" sz="1600" dirty="0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957D914-9555-47CC-853D-F6A071FA3033}"/>
              </a:ext>
            </a:extLst>
          </p:cNvPr>
          <p:cNvSpPr txBox="1"/>
          <p:nvPr/>
        </p:nvSpPr>
        <p:spPr>
          <a:xfrm>
            <a:off x="10571706" y="6359528"/>
            <a:ext cx="17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321193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6877878" cy="5165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7335078" y="-1"/>
            <a:ext cx="4856922" cy="1444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65042" y="461665"/>
            <a:ext cx="6347792" cy="2265741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24343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335078" y="0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65042" y="3222777"/>
            <a:ext cx="6347792" cy="1431235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2067339" y="3394537"/>
            <a:ext cx="25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335156" y="3848378"/>
            <a:ext cx="4028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ea typeface="Verdana" panose="020B0604030504040204" pitchFamily="34" charset="0"/>
              </a:rPr>
              <a:t>Provides</a:t>
            </a:r>
            <a:r>
              <a:rPr lang="fr-FR" sz="2000" dirty="0">
                <a:ea typeface="Verdana" panose="020B0604030504040204" pitchFamily="34" charset="0"/>
              </a:rPr>
              <a:t> inputs for the </a:t>
            </a:r>
            <a:r>
              <a:rPr lang="fr-FR" sz="2000" dirty="0" err="1">
                <a:ea typeface="Verdana" panose="020B0604030504040204" pitchFamily="34" charset="0"/>
              </a:rPr>
              <a:t>different</a:t>
            </a:r>
            <a:r>
              <a:rPr lang="fr-FR" sz="2000" dirty="0">
                <a:ea typeface="Verdana" panose="020B0604030504040204" pitchFamily="34" charset="0"/>
              </a:rPr>
              <a:t> </a:t>
            </a:r>
            <a:r>
              <a:rPr lang="fr-FR" sz="2000" dirty="0" err="1">
                <a:ea typeface="Verdana" panose="020B0604030504040204" pitchFamily="34" charset="0"/>
              </a:rPr>
              <a:t>actors</a:t>
            </a:r>
            <a:r>
              <a:rPr lang="fr-FR" sz="2000" dirty="0">
                <a:ea typeface="Verdana" panose="020B0604030504040204" pitchFamily="34" charset="0"/>
              </a:rPr>
              <a:t> </a:t>
            </a:r>
            <a:r>
              <a:rPr lang="fr-FR" sz="2000" dirty="0" err="1">
                <a:ea typeface="Verdana" panose="020B0604030504040204" pitchFamily="34" charset="0"/>
              </a:rPr>
              <a:t>according</a:t>
            </a:r>
            <a:r>
              <a:rPr lang="fr-FR" sz="2000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73149" y="437322"/>
            <a:ext cx="2430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Representants</a:t>
            </a:r>
            <a:r>
              <a:rPr lang="fr-FR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754259" y="876123"/>
            <a:ext cx="2126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2000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953577" y="445894"/>
            <a:ext cx="131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COD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789583" y="461665"/>
            <a:ext cx="26898" cy="2265741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5231296" y="2648454"/>
            <a:ext cx="614858" cy="630351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FDB524B-59EE-4E56-9BDE-D61309F1D911}"/>
              </a:ext>
            </a:extLst>
          </p:cNvPr>
          <p:cNvCxnSpPr>
            <a:cxnSpLocks/>
          </p:cNvCxnSpPr>
          <p:nvPr/>
        </p:nvCxnSpPr>
        <p:spPr>
          <a:xfrm>
            <a:off x="8293653" y="3933475"/>
            <a:ext cx="4373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88551AD-8D7B-49DF-9D26-A0AD9081AA7E}"/>
              </a:ext>
            </a:extLst>
          </p:cNvPr>
          <p:cNvCxnSpPr>
            <a:cxnSpLocks/>
          </p:cNvCxnSpPr>
          <p:nvPr/>
        </p:nvCxnSpPr>
        <p:spPr>
          <a:xfrm>
            <a:off x="8293653" y="4389574"/>
            <a:ext cx="437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984B547-F349-4A78-8552-A4B460CE6FFE}"/>
              </a:ext>
            </a:extLst>
          </p:cNvPr>
          <p:cNvCxnSpPr>
            <a:cxnSpLocks/>
          </p:cNvCxnSpPr>
          <p:nvPr/>
        </p:nvCxnSpPr>
        <p:spPr>
          <a:xfrm>
            <a:off x="8293653" y="4864082"/>
            <a:ext cx="43732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C4F5F83-AA3A-4800-ABF2-18D1F2CC8BAC}"/>
              </a:ext>
            </a:extLst>
          </p:cNvPr>
          <p:cNvSpPr txBox="1"/>
          <p:nvPr/>
        </p:nvSpPr>
        <p:spPr>
          <a:xfrm>
            <a:off x="8957916" y="3702643"/>
            <a:ext cx="229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89EA72A-B557-4BAE-8242-97FB24E405E5}"/>
              </a:ext>
            </a:extLst>
          </p:cNvPr>
          <p:cNvSpPr txBox="1"/>
          <p:nvPr/>
        </p:nvSpPr>
        <p:spPr>
          <a:xfrm>
            <a:off x="8939696" y="4158742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Report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4D8B612-1695-442C-AB61-AC6F8A848C12}"/>
              </a:ext>
            </a:extLst>
          </p:cNvPr>
          <p:cNvSpPr txBox="1"/>
          <p:nvPr/>
        </p:nvSpPr>
        <p:spPr>
          <a:xfrm>
            <a:off x="8957916" y="4615605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5035138" y="3275617"/>
            <a:ext cx="476165" cy="49855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C2EBBD6-2657-422B-9521-462B6A269095}"/>
              </a:ext>
            </a:extLst>
          </p:cNvPr>
          <p:cNvGrpSpPr/>
          <p:nvPr/>
        </p:nvGrpSpPr>
        <p:grpSpPr>
          <a:xfrm>
            <a:off x="4765917" y="593438"/>
            <a:ext cx="1846917" cy="707886"/>
            <a:chOff x="4765917" y="593438"/>
            <a:chExt cx="1846917" cy="707886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4868133" y="621515"/>
              <a:ext cx="1658810" cy="6517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4765917" y="593438"/>
              <a:ext cx="1846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ea typeface="Verdana" panose="020B0604030504040204" pitchFamily="34" charset="0"/>
                </a:rPr>
                <a:t>Communication Cell</a:t>
              </a:r>
              <a:endParaRPr lang="fr-FR" sz="2000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6369872" y="583863"/>
            <a:ext cx="1060174" cy="450574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5842660" y="1288473"/>
            <a:ext cx="1977241" cy="1638795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5629954" y="1229097"/>
            <a:ext cx="283958" cy="1419358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2417822" y="2442662"/>
            <a:ext cx="74352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4535096" y="1024844"/>
            <a:ext cx="66607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6877878" cy="5165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7335078" y="-1"/>
            <a:ext cx="4856922" cy="1444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A6C15-D03F-4416-A1DE-C3CDBB968FEF}"/>
              </a:ext>
            </a:extLst>
          </p:cNvPr>
          <p:cNvSpPr/>
          <p:nvPr/>
        </p:nvSpPr>
        <p:spPr>
          <a:xfrm>
            <a:off x="7335078" y="1851321"/>
            <a:ext cx="4856922" cy="1444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65042" y="461665"/>
            <a:ext cx="6347792" cy="2265741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24343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335078" y="0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East CGI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0989683-8569-46AD-8017-811CACDE4996}"/>
              </a:ext>
            </a:extLst>
          </p:cNvPr>
          <p:cNvSpPr txBox="1"/>
          <p:nvPr/>
        </p:nvSpPr>
        <p:spPr>
          <a:xfrm>
            <a:off x="7142920" y="2132447"/>
            <a:ext cx="4856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Emergency Response Command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65042" y="3222777"/>
            <a:ext cx="6347792" cy="1431235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2067339" y="3394537"/>
            <a:ext cx="25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335156" y="3848378"/>
            <a:ext cx="4028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ea typeface="Verdana" panose="020B0604030504040204" pitchFamily="34" charset="0"/>
              </a:rPr>
              <a:t>Provides</a:t>
            </a:r>
            <a:r>
              <a:rPr lang="fr-FR" sz="2000" dirty="0">
                <a:ea typeface="Verdana" panose="020B0604030504040204" pitchFamily="34" charset="0"/>
              </a:rPr>
              <a:t> inputs for the </a:t>
            </a:r>
            <a:r>
              <a:rPr lang="fr-FR" sz="2000" dirty="0" err="1">
                <a:ea typeface="Verdana" panose="020B0604030504040204" pitchFamily="34" charset="0"/>
              </a:rPr>
              <a:t>different</a:t>
            </a:r>
            <a:r>
              <a:rPr lang="fr-FR" sz="2000" dirty="0">
                <a:ea typeface="Verdana" panose="020B0604030504040204" pitchFamily="34" charset="0"/>
              </a:rPr>
              <a:t> </a:t>
            </a:r>
            <a:r>
              <a:rPr lang="fr-FR" sz="2000" dirty="0" err="1">
                <a:ea typeface="Verdana" panose="020B0604030504040204" pitchFamily="34" charset="0"/>
              </a:rPr>
              <a:t>actors</a:t>
            </a:r>
            <a:r>
              <a:rPr lang="fr-FR" sz="2000" dirty="0">
                <a:ea typeface="Verdana" panose="020B0604030504040204" pitchFamily="34" charset="0"/>
              </a:rPr>
              <a:t> </a:t>
            </a:r>
            <a:r>
              <a:rPr lang="fr-FR" sz="2000" dirty="0" err="1">
                <a:ea typeface="Verdana" panose="020B0604030504040204" pitchFamily="34" charset="0"/>
              </a:rPr>
              <a:t>according</a:t>
            </a:r>
            <a:r>
              <a:rPr lang="fr-FR" sz="2000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598168" y="740895"/>
            <a:ext cx="2540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fr-F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takers</a:t>
            </a:r>
            <a:endParaRPr lang="fr-F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4061793" y="919731"/>
            <a:ext cx="23390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Verdana" panose="020B0604030504040204" pitchFamily="34" charset="0"/>
              </a:rPr>
              <a:t>Dispatch and coordination of deployed rescue teams</a:t>
            </a:r>
            <a:endParaRPr lang="fr-FR" sz="2000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4631636" y="499776"/>
            <a:ext cx="131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CODIS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789583" y="461665"/>
            <a:ext cx="26898" cy="2265741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C7B76EA-9F82-4DCB-A1BB-8C884A8E9905}"/>
              </a:ext>
            </a:extLst>
          </p:cNvPr>
          <p:cNvSpPr/>
          <p:nvPr/>
        </p:nvSpPr>
        <p:spPr>
          <a:xfrm>
            <a:off x="3026656" y="1728034"/>
            <a:ext cx="1161624" cy="818460"/>
          </a:xfrm>
          <a:prstGeom prst="roundRect">
            <a:avLst>
              <a:gd name="adj" fmla="val 759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8" name="Image 27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78DBE536-B3B5-4C8F-BEE7-BF583DCBC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54" y="2201922"/>
            <a:ext cx="384286" cy="312553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2781DFE-BF7E-409B-89F4-35EAD1868207}"/>
              </a:ext>
            </a:extLst>
          </p:cNvPr>
          <p:cNvSpPr txBox="1"/>
          <p:nvPr/>
        </p:nvSpPr>
        <p:spPr>
          <a:xfrm>
            <a:off x="2989121" y="1844338"/>
            <a:ext cx="120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a typeface="Verdana" panose="020B0604030504040204" pitchFamily="34" charset="0"/>
              </a:rPr>
              <a:t>MSGU </a:t>
            </a:r>
            <a:r>
              <a:rPr lang="fr-FR" dirty="0" err="1">
                <a:ea typeface="Verdana" panose="020B0604030504040204" pitchFamily="34" charset="0"/>
              </a:rPr>
              <a:t>Cell</a:t>
            </a:r>
            <a:endParaRPr lang="fr-FR" dirty="0">
              <a:ea typeface="Verdana" panose="020B0604030504040204" pitchFamily="34" charset="0"/>
            </a:endParaRPr>
          </a:p>
        </p:txBody>
      </p:sp>
      <p:pic>
        <p:nvPicPr>
          <p:cNvPr id="31" name="Graphique 30" descr="Combiné avec un remplissage uni">
            <a:extLst>
              <a:ext uri="{FF2B5EF4-FFF2-40B4-BE49-F238E27FC236}">
                <a16:creationId xmlns:a16="http://schemas.microsoft.com/office/drawing/2014/main" id="{8E871A0F-A8FE-48FB-9367-8C90CA61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278" y="1238069"/>
            <a:ext cx="771940" cy="771940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8101E889-3181-4C51-9498-62FE66863464}"/>
              </a:ext>
            </a:extLst>
          </p:cNvPr>
          <p:cNvSpPr/>
          <p:nvPr/>
        </p:nvSpPr>
        <p:spPr>
          <a:xfrm rot="20840000">
            <a:off x="3713136" y="2385783"/>
            <a:ext cx="316976" cy="997886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744" h="1298713">
                <a:moveTo>
                  <a:pt x="0" y="1298713"/>
                </a:moveTo>
                <a:cubicBezTo>
                  <a:pt x="107122" y="1022626"/>
                  <a:pt x="214244" y="746539"/>
                  <a:pt x="251792" y="530087"/>
                </a:cubicBezTo>
                <a:cubicBezTo>
                  <a:pt x="289340" y="313635"/>
                  <a:pt x="257313" y="156817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56FBD67-22FC-4A94-B3A4-8B1E2C02FD71}"/>
              </a:ext>
            </a:extLst>
          </p:cNvPr>
          <p:cNvSpPr/>
          <p:nvPr/>
        </p:nvSpPr>
        <p:spPr>
          <a:xfrm rot="20776368">
            <a:off x="2160893" y="1849485"/>
            <a:ext cx="368382" cy="1510748"/>
          </a:xfrm>
          <a:custGeom>
            <a:avLst/>
            <a:gdLst>
              <a:gd name="connsiteX0" fmla="*/ 0 w 368382"/>
              <a:gd name="connsiteY0" fmla="*/ 1510748 h 1510748"/>
              <a:gd name="connsiteX1" fmla="*/ 357808 w 368382"/>
              <a:gd name="connsiteY1" fmla="*/ 821635 h 1510748"/>
              <a:gd name="connsiteX2" fmla="*/ 238539 w 368382"/>
              <a:gd name="connsiteY2" fmla="*/ 0 h 1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82" h="1510748">
                <a:moveTo>
                  <a:pt x="0" y="1510748"/>
                </a:moveTo>
                <a:cubicBezTo>
                  <a:pt x="159026" y="1292087"/>
                  <a:pt x="318052" y="1073426"/>
                  <a:pt x="357808" y="821635"/>
                </a:cubicBezTo>
                <a:cubicBezTo>
                  <a:pt x="397565" y="569844"/>
                  <a:pt x="318052" y="284922"/>
                  <a:pt x="238539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90E4E00-30FB-4886-8D6A-63DBE825E17F}"/>
              </a:ext>
            </a:extLst>
          </p:cNvPr>
          <p:cNvSpPr/>
          <p:nvPr/>
        </p:nvSpPr>
        <p:spPr>
          <a:xfrm rot="2116167">
            <a:off x="3677372" y="1037107"/>
            <a:ext cx="225611" cy="914400"/>
          </a:xfrm>
          <a:custGeom>
            <a:avLst/>
            <a:gdLst>
              <a:gd name="connsiteX0" fmla="*/ 185854 w 225611"/>
              <a:gd name="connsiteY0" fmla="*/ 914400 h 914400"/>
              <a:gd name="connsiteX1" fmla="*/ 324 w 225611"/>
              <a:gd name="connsiteY1" fmla="*/ 463826 h 914400"/>
              <a:gd name="connsiteX2" fmla="*/ 225611 w 225611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611" h="914400">
                <a:moveTo>
                  <a:pt x="185854" y="914400"/>
                </a:moveTo>
                <a:cubicBezTo>
                  <a:pt x="89776" y="765313"/>
                  <a:pt x="-6302" y="616226"/>
                  <a:pt x="324" y="463826"/>
                </a:cubicBezTo>
                <a:cubicBezTo>
                  <a:pt x="6950" y="311426"/>
                  <a:pt x="116280" y="155713"/>
                  <a:pt x="225611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AEFB8E27-808C-48AF-856B-7C50FE9669B3}"/>
              </a:ext>
            </a:extLst>
          </p:cNvPr>
          <p:cNvSpPr/>
          <p:nvPr/>
        </p:nvSpPr>
        <p:spPr>
          <a:xfrm>
            <a:off x="6400800" y="861391"/>
            <a:ext cx="1258957" cy="556592"/>
          </a:xfrm>
          <a:custGeom>
            <a:avLst/>
            <a:gdLst>
              <a:gd name="connsiteX0" fmla="*/ 0 w 1258957"/>
              <a:gd name="connsiteY0" fmla="*/ 556592 h 556592"/>
              <a:gd name="connsiteX1" fmla="*/ 675861 w 1258957"/>
              <a:gd name="connsiteY1" fmla="*/ 384313 h 556592"/>
              <a:gd name="connsiteX2" fmla="*/ 1258957 w 1258957"/>
              <a:gd name="connsiteY2" fmla="*/ 0 h 55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957" h="556592">
                <a:moveTo>
                  <a:pt x="0" y="556592"/>
                </a:moveTo>
                <a:cubicBezTo>
                  <a:pt x="233017" y="516835"/>
                  <a:pt x="466035" y="477078"/>
                  <a:pt x="675861" y="384313"/>
                </a:cubicBezTo>
                <a:cubicBezTo>
                  <a:pt x="885687" y="291548"/>
                  <a:pt x="1072322" y="145774"/>
                  <a:pt x="1258957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6480313" y="636104"/>
            <a:ext cx="1060174" cy="450574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6C1E784D-1738-476C-B9B4-5373AB7CF2FB}"/>
              </a:ext>
            </a:extLst>
          </p:cNvPr>
          <p:cNvSpPr/>
          <p:nvPr/>
        </p:nvSpPr>
        <p:spPr>
          <a:xfrm>
            <a:off x="6294783" y="1987826"/>
            <a:ext cx="1311965" cy="490331"/>
          </a:xfrm>
          <a:custGeom>
            <a:avLst/>
            <a:gdLst>
              <a:gd name="connsiteX0" fmla="*/ 0 w 1311965"/>
              <a:gd name="connsiteY0" fmla="*/ 0 h 490331"/>
              <a:gd name="connsiteX1" fmla="*/ 556591 w 1311965"/>
              <a:gd name="connsiteY1" fmla="*/ 318052 h 490331"/>
              <a:gd name="connsiteX2" fmla="*/ 1311965 w 1311965"/>
              <a:gd name="connsiteY2" fmla="*/ 490331 h 4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490331">
                <a:moveTo>
                  <a:pt x="0" y="0"/>
                </a:moveTo>
                <a:cubicBezTo>
                  <a:pt x="168965" y="118165"/>
                  <a:pt x="337930" y="236330"/>
                  <a:pt x="556591" y="318052"/>
                </a:cubicBezTo>
                <a:cubicBezTo>
                  <a:pt x="775252" y="399774"/>
                  <a:pt x="1043608" y="445052"/>
                  <a:pt x="1311965" y="490331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68FD9F54-69F4-4576-B80B-F0E93E71FE7C}"/>
              </a:ext>
            </a:extLst>
          </p:cNvPr>
          <p:cNvSpPr/>
          <p:nvPr/>
        </p:nvSpPr>
        <p:spPr>
          <a:xfrm>
            <a:off x="6175513" y="2279374"/>
            <a:ext cx="1431235" cy="543339"/>
          </a:xfrm>
          <a:custGeom>
            <a:avLst/>
            <a:gdLst>
              <a:gd name="connsiteX0" fmla="*/ 0 w 1431235"/>
              <a:gd name="connsiteY0" fmla="*/ 0 h 543339"/>
              <a:gd name="connsiteX1" fmla="*/ 543339 w 1431235"/>
              <a:gd name="connsiteY1" fmla="*/ 357809 h 543339"/>
              <a:gd name="connsiteX2" fmla="*/ 1431235 w 1431235"/>
              <a:gd name="connsiteY2" fmla="*/ 543339 h 5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235" h="543339">
                <a:moveTo>
                  <a:pt x="0" y="0"/>
                </a:moveTo>
                <a:cubicBezTo>
                  <a:pt x="152400" y="133626"/>
                  <a:pt x="304800" y="267253"/>
                  <a:pt x="543339" y="357809"/>
                </a:cubicBezTo>
                <a:cubicBezTo>
                  <a:pt x="781878" y="448366"/>
                  <a:pt x="1106556" y="495852"/>
                  <a:pt x="1431235" y="543339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FDB524B-59EE-4E56-9BDE-D61309F1D911}"/>
              </a:ext>
            </a:extLst>
          </p:cNvPr>
          <p:cNvCxnSpPr>
            <a:cxnSpLocks/>
          </p:cNvCxnSpPr>
          <p:nvPr/>
        </p:nvCxnSpPr>
        <p:spPr>
          <a:xfrm>
            <a:off x="8293653" y="3933475"/>
            <a:ext cx="4373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88551AD-8D7B-49DF-9D26-A0AD9081AA7E}"/>
              </a:ext>
            </a:extLst>
          </p:cNvPr>
          <p:cNvCxnSpPr>
            <a:cxnSpLocks/>
          </p:cNvCxnSpPr>
          <p:nvPr/>
        </p:nvCxnSpPr>
        <p:spPr>
          <a:xfrm>
            <a:off x="8293653" y="4389574"/>
            <a:ext cx="437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984B547-F349-4A78-8552-A4B460CE6FFE}"/>
              </a:ext>
            </a:extLst>
          </p:cNvPr>
          <p:cNvCxnSpPr>
            <a:cxnSpLocks/>
          </p:cNvCxnSpPr>
          <p:nvPr/>
        </p:nvCxnSpPr>
        <p:spPr>
          <a:xfrm>
            <a:off x="8293653" y="4864082"/>
            <a:ext cx="43732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C4F5F83-AA3A-4800-ABF2-18D1F2CC8BAC}"/>
              </a:ext>
            </a:extLst>
          </p:cNvPr>
          <p:cNvSpPr txBox="1"/>
          <p:nvPr/>
        </p:nvSpPr>
        <p:spPr>
          <a:xfrm>
            <a:off x="8957916" y="3702643"/>
            <a:ext cx="229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89EA72A-B557-4BAE-8242-97FB24E405E5}"/>
              </a:ext>
            </a:extLst>
          </p:cNvPr>
          <p:cNvSpPr txBox="1"/>
          <p:nvPr/>
        </p:nvSpPr>
        <p:spPr>
          <a:xfrm>
            <a:off x="8939696" y="4158742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Report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4D8B612-1695-442C-AB61-AC6F8A848C12}"/>
              </a:ext>
            </a:extLst>
          </p:cNvPr>
          <p:cNvSpPr txBox="1"/>
          <p:nvPr/>
        </p:nvSpPr>
        <p:spPr>
          <a:xfrm>
            <a:off x="8957916" y="4615605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89309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911D5CB-80C5-4619-A5F1-06D149C49DAA}"/>
              </a:ext>
            </a:extLst>
          </p:cNvPr>
          <p:cNvSpPr/>
          <p:nvPr/>
        </p:nvSpPr>
        <p:spPr>
          <a:xfrm>
            <a:off x="9149028" y="-15427"/>
            <a:ext cx="3151426" cy="69441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B94F8A-9DBD-4C38-859E-659C7AB33C55}"/>
              </a:ext>
            </a:extLst>
          </p:cNvPr>
          <p:cNvSpPr/>
          <p:nvPr/>
        </p:nvSpPr>
        <p:spPr>
          <a:xfrm>
            <a:off x="0" y="0"/>
            <a:ext cx="914902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A27C1-3EB0-4B89-83F7-5B67E85D518B}"/>
              </a:ext>
            </a:extLst>
          </p:cNvPr>
          <p:cNvSpPr txBox="1"/>
          <p:nvPr/>
        </p:nvSpPr>
        <p:spPr>
          <a:xfrm>
            <a:off x="2786829" y="100443"/>
            <a:ext cx="357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CA1EE442-0390-4363-8734-C8AD5D7A82A5}"/>
              </a:ext>
            </a:extLst>
          </p:cNvPr>
          <p:cNvSpPr/>
          <p:nvPr/>
        </p:nvSpPr>
        <p:spPr>
          <a:xfrm>
            <a:off x="129748" y="1593626"/>
            <a:ext cx="6086331" cy="407713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8C673F-6D74-4A16-BC43-3D8010C0D7F6}"/>
              </a:ext>
            </a:extLst>
          </p:cNvPr>
          <p:cNvSpPr txBox="1"/>
          <p:nvPr/>
        </p:nvSpPr>
        <p:spPr>
          <a:xfrm>
            <a:off x="1994713" y="1616238"/>
            <a:ext cx="2356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Baseline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22EA94-B8D5-459A-8106-90EA5982CE15}"/>
              </a:ext>
            </a:extLst>
          </p:cNvPr>
          <p:cNvSpPr txBox="1"/>
          <p:nvPr/>
        </p:nvSpPr>
        <p:spPr>
          <a:xfrm>
            <a:off x="176057" y="2470682"/>
            <a:ext cx="59941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Environment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Actors already involved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Responders’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Resources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65FE2D-5B75-4506-BC15-2DA005B59F02}"/>
              </a:ext>
            </a:extLst>
          </p:cNvPr>
          <p:cNvSpPr/>
          <p:nvPr/>
        </p:nvSpPr>
        <p:spPr>
          <a:xfrm>
            <a:off x="6470273" y="2247536"/>
            <a:ext cx="5605472" cy="2553064"/>
          </a:xfrm>
          <a:prstGeom prst="roundRect">
            <a:avLst/>
          </a:prstGeom>
          <a:gradFill flip="none" rotWithShape="1">
            <a:gsLst>
              <a:gs pos="54000">
                <a:schemeClr val="accent2"/>
              </a:gs>
              <a:gs pos="38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A2D4FC-CA80-41F0-8339-0F0EBB2B3DBF}"/>
              </a:ext>
            </a:extLst>
          </p:cNvPr>
          <p:cNvSpPr txBox="1"/>
          <p:nvPr/>
        </p:nvSpPr>
        <p:spPr>
          <a:xfrm>
            <a:off x="7749406" y="2247536"/>
            <a:ext cx="3047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Actionable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C119049-4504-4430-8C4C-E02D7C479E70}"/>
              </a:ext>
            </a:extLst>
          </p:cNvPr>
          <p:cNvSpPr txBox="1"/>
          <p:nvPr/>
        </p:nvSpPr>
        <p:spPr>
          <a:xfrm>
            <a:off x="6488136" y="2885933"/>
            <a:ext cx="2712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Credible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5E0192-DD51-403A-910C-93232D5B2FD6}"/>
              </a:ext>
            </a:extLst>
          </p:cNvPr>
          <p:cNvSpPr txBox="1"/>
          <p:nvPr/>
        </p:nvSpPr>
        <p:spPr>
          <a:xfrm>
            <a:off x="9254060" y="3041323"/>
            <a:ext cx="284375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Right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Timely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D1F029-09DB-46D9-B1A6-B301A0E1B8A2}"/>
              </a:ext>
            </a:extLst>
          </p:cNvPr>
          <p:cNvSpPr txBox="1"/>
          <p:nvPr/>
        </p:nvSpPr>
        <p:spPr>
          <a:xfrm>
            <a:off x="9121582" y="131221"/>
            <a:ext cx="3206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Organization</a:t>
            </a:r>
            <a:endParaRPr lang="fr-FR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10645F00-4B65-4C95-BD4D-2DE28167C342}"/>
              </a:ext>
            </a:extLst>
          </p:cNvPr>
          <p:cNvSpPr/>
          <p:nvPr/>
        </p:nvSpPr>
        <p:spPr>
          <a:xfrm>
            <a:off x="5973326" y="3117691"/>
            <a:ext cx="436337" cy="2146684"/>
          </a:xfrm>
          <a:prstGeom prst="rightBrace">
            <a:avLst>
              <a:gd name="adj1" fmla="val 85015"/>
              <a:gd name="adj2" fmla="val 49995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EF3170-62E9-4C8D-8379-9DAA1D0FF9BC}"/>
              </a:ext>
            </a:extLst>
          </p:cNvPr>
          <p:cNvSpPr/>
          <p:nvPr/>
        </p:nvSpPr>
        <p:spPr>
          <a:xfrm>
            <a:off x="2100454" y="2729876"/>
            <a:ext cx="4752833" cy="311447"/>
          </a:xfrm>
          <a:custGeom>
            <a:avLst/>
            <a:gdLst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4038600 w 4038600"/>
              <a:gd name="connsiteY3" fmla="*/ 981936 h 98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981936">
                <a:moveTo>
                  <a:pt x="0" y="61186"/>
                </a:moveTo>
                <a:cubicBezTo>
                  <a:pt x="988483" y="18323"/>
                  <a:pt x="1976967" y="-24539"/>
                  <a:pt x="2565400" y="16736"/>
                </a:cubicBezTo>
                <a:cubicBezTo>
                  <a:pt x="3153833" y="58011"/>
                  <a:pt x="3285067" y="147969"/>
                  <a:pt x="3530600" y="308836"/>
                </a:cubicBezTo>
                <a:cubicBezTo>
                  <a:pt x="3776133" y="469703"/>
                  <a:pt x="3932767" y="841707"/>
                  <a:pt x="4038600" y="981936"/>
                </a:cubicBezTo>
              </a:path>
            </a:pathLst>
          </a:custGeom>
          <a:noFill/>
          <a:ln w="5715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5809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</TotalTime>
  <Words>626</Words>
  <Application>Microsoft Office PowerPoint</Application>
  <PresentationFormat>Grand écran</PresentationFormat>
  <Paragraphs>330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Play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Kyd Law</dc:creator>
  <cp:lastModifiedBy>Kyd Law</cp:lastModifiedBy>
  <cp:revision>27</cp:revision>
  <cp:lastPrinted>2021-10-25T11:56:39Z</cp:lastPrinted>
  <dcterms:created xsi:type="dcterms:W3CDTF">2021-06-24T22:01:02Z</dcterms:created>
  <dcterms:modified xsi:type="dcterms:W3CDTF">2021-10-25T12:26:35Z</dcterms:modified>
</cp:coreProperties>
</file>